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6"/>
  </p:notesMasterIdLst>
  <p:handoutMasterIdLst>
    <p:handoutMasterId r:id="rId17"/>
  </p:handoutMasterIdLst>
  <p:sldIdLst>
    <p:sldId id="257" r:id="rId5"/>
    <p:sldId id="389" r:id="rId6"/>
    <p:sldId id="317" r:id="rId7"/>
    <p:sldId id="272" r:id="rId8"/>
    <p:sldId id="392" r:id="rId9"/>
    <p:sldId id="393" r:id="rId10"/>
    <p:sldId id="394" r:id="rId11"/>
    <p:sldId id="395" r:id="rId12"/>
    <p:sldId id="396" r:id="rId13"/>
    <p:sldId id="279" r:id="rId14"/>
    <p:sldId id="39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69F5C8-6D3A-475E-B2A9-A661AE368FB9}" v="971" dt="2022-08-08T18:15:40.8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725" autoAdjust="0"/>
  </p:normalViewPr>
  <p:slideViewPr>
    <p:cSldViewPr snapToGrid="0">
      <p:cViewPr varScale="1">
        <p:scale>
          <a:sx n="111" d="100"/>
          <a:sy n="111" d="100"/>
        </p:scale>
        <p:origin x="594" y="96"/>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k witt" userId="69dbc9dda77839c7" providerId="LiveId" clId="{7669F5C8-6D3A-475E-B2A9-A661AE368FB9}"/>
    <pc:docChg chg="undo custSel addSld delSld modSld sldOrd">
      <pc:chgData name="mark witt" userId="69dbc9dda77839c7" providerId="LiveId" clId="{7669F5C8-6D3A-475E-B2A9-A661AE368FB9}" dt="2022-08-11T14:33:07.244" v="4982" actId="33524"/>
      <pc:docMkLst>
        <pc:docMk/>
      </pc:docMkLst>
      <pc:sldChg chg="del">
        <pc:chgData name="mark witt" userId="69dbc9dda77839c7" providerId="LiveId" clId="{7669F5C8-6D3A-475E-B2A9-A661AE368FB9}" dt="2022-08-08T18:16:27.253" v="4962" actId="2696"/>
        <pc:sldMkLst>
          <pc:docMk/>
          <pc:sldMk cId="2979876663" sldId="268"/>
        </pc:sldMkLst>
      </pc:sldChg>
      <pc:sldChg chg="del">
        <pc:chgData name="mark witt" userId="69dbc9dda77839c7" providerId="LiveId" clId="{7669F5C8-6D3A-475E-B2A9-A661AE368FB9}" dt="2022-08-08T18:09:46.686" v="4577" actId="47"/>
        <pc:sldMkLst>
          <pc:docMk/>
          <pc:sldMk cId="3891345585" sldId="270"/>
        </pc:sldMkLst>
      </pc:sldChg>
      <pc:sldChg chg="delSp modSp mod ord">
        <pc:chgData name="mark witt" userId="69dbc9dda77839c7" providerId="LiveId" clId="{7669F5C8-6D3A-475E-B2A9-A661AE368FB9}" dt="2022-08-08T17:50:15.821" v="2468" actId="478"/>
        <pc:sldMkLst>
          <pc:docMk/>
          <pc:sldMk cId="2624630061" sldId="272"/>
        </pc:sldMkLst>
        <pc:spChg chg="del">
          <ac:chgData name="mark witt" userId="69dbc9dda77839c7" providerId="LiveId" clId="{7669F5C8-6D3A-475E-B2A9-A661AE368FB9}" dt="2022-08-08T17:50:13.505" v="2467" actId="478"/>
          <ac:spMkLst>
            <pc:docMk/>
            <pc:sldMk cId="2624630061" sldId="272"/>
            <ac:spMk id="2" creationId="{81FCAF0A-629F-4EC6-B3E6-563ED999F360}"/>
          </ac:spMkLst>
        </pc:spChg>
        <pc:spChg chg="mod">
          <ac:chgData name="mark witt" userId="69dbc9dda77839c7" providerId="LiveId" clId="{7669F5C8-6D3A-475E-B2A9-A661AE368FB9}" dt="2022-08-08T17:40:00.480" v="1500" actId="20577"/>
          <ac:spMkLst>
            <pc:docMk/>
            <pc:sldMk cId="2624630061" sldId="272"/>
            <ac:spMk id="3" creationId="{FAD72D26-24EF-4CBD-9431-A558CB7CA906}"/>
          </ac:spMkLst>
        </pc:spChg>
        <pc:spChg chg="del">
          <ac:chgData name="mark witt" userId="69dbc9dda77839c7" providerId="LiveId" clId="{7669F5C8-6D3A-475E-B2A9-A661AE368FB9}" dt="2022-08-08T17:50:15.821" v="2468" actId="478"/>
          <ac:spMkLst>
            <pc:docMk/>
            <pc:sldMk cId="2624630061" sldId="272"/>
            <ac:spMk id="7" creationId="{920A7C57-D6C5-4BA0-AB3C-41D4E3436B0E}"/>
          </ac:spMkLst>
        </pc:spChg>
        <pc:graphicFrameChg chg="mod">
          <ac:chgData name="mark witt" userId="69dbc9dda77839c7" providerId="LiveId" clId="{7669F5C8-6D3A-475E-B2A9-A661AE368FB9}" dt="2022-08-08T17:49:30.650" v="2466"/>
          <ac:graphicFrameMkLst>
            <pc:docMk/>
            <pc:sldMk cId="2624630061" sldId="272"/>
            <ac:graphicFrameMk id="4" creationId="{93897051-DA8D-4072-A594-51769F8D52F5}"/>
          </ac:graphicFrameMkLst>
        </pc:graphicFrameChg>
      </pc:sldChg>
      <pc:sldChg chg="del">
        <pc:chgData name="mark witt" userId="69dbc9dda77839c7" providerId="LiveId" clId="{7669F5C8-6D3A-475E-B2A9-A661AE368FB9}" dt="2022-08-08T18:12:01.064" v="4788" actId="47"/>
        <pc:sldMkLst>
          <pc:docMk/>
          <pc:sldMk cId="3740286033" sldId="277"/>
        </pc:sldMkLst>
      </pc:sldChg>
      <pc:sldChg chg="del">
        <pc:chgData name="mark witt" userId="69dbc9dda77839c7" providerId="LiveId" clId="{7669F5C8-6D3A-475E-B2A9-A661AE368FB9}" dt="2022-08-08T18:12:02.151" v="4789" actId="47"/>
        <pc:sldMkLst>
          <pc:docMk/>
          <pc:sldMk cId="2496947791" sldId="278"/>
        </pc:sldMkLst>
      </pc:sldChg>
      <pc:sldChg chg="delSp modSp mod">
        <pc:chgData name="mark witt" userId="69dbc9dda77839c7" providerId="LiveId" clId="{7669F5C8-6D3A-475E-B2A9-A661AE368FB9}" dt="2022-08-08T18:16:22.207" v="4961" actId="478"/>
        <pc:sldMkLst>
          <pc:docMk/>
          <pc:sldMk cId="395518310" sldId="279"/>
        </pc:sldMkLst>
        <pc:spChg chg="mod">
          <ac:chgData name="mark witt" userId="69dbc9dda77839c7" providerId="LiveId" clId="{7669F5C8-6D3A-475E-B2A9-A661AE368FB9}" dt="2022-08-08T18:13:40.514" v="4894" actId="27636"/>
          <ac:spMkLst>
            <pc:docMk/>
            <pc:sldMk cId="395518310" sldId="279"/>
            <ac:spMk id="14" creationId="{C15EE852-24F1-4643-8082-AB45CFF2BA10}"/>
          </ac:spMkLst>
        </pc:spChg>
        <pc:spChg chg="mod">
          <ac:chgData name="mark witt" userId="69dbc9dda77839c7" providerId="LiveId" clId="{7669F5C8-6D3A-475E-B2A9-A661AE368FB9}" dt="2022-08-08T18:14:03.582" v="4942" actId="20577"/>
          <ac:spMkLst>
            <pc:docMk/>
            <pc:sldMk cId="395518310" sldId="279"/>
            <ac:spMk id="15" creationId="{4139825C-53C7-44F4-A064-9795CECD081B}"/>
          </ac:spMkLst>
        </pc:spChg>
        <pc:spChg chg="del">
          <ac:chgData name="mark witt" userId="69dbc9dda77839c7" providerId="LiveId" clId="{7669F5C8-6D3A-475E-B2A9-A661AE368FB9}" dt="2022-08-08T18:16:22.207" v="4961" actId="478"/>
          <ac:spMkLst>
            <pc:docMk/>
            <pc:sldMk cId="395518310" sldId="279"/>
            <ac:spMk id="19" creationId="{386DB667-0553-4FB8-B0E0-776539934AFF}"/>
          </ac:spMkLst>
        </pc:spChg>
        <pc:spChg chg="del">
          <ac:chgData name="mark witt" userId="69dbc9dda77839c7" providerId="LiveId" clId="{7669F5C8-6D3A-475E-B2A9-A661AE368FB9}" dt="2022-08-08T18:16:21.621" v="4960" actId="478"/>
          <ac:spMkLst>
            <pc:docMk/>
            <pc:sldMk cId="395518310" sldId="279"/>
            <ac:spMk id="20" creationId="{C77C6228-C5A8-44DC-ABD7-A22A4475D3DF}"/>
          </ac:spMkLst>
        </pc:spChg>
        <pc:picChg chg="mod">
          <ac:chgData name="mark witt" userId="69dbc9dda77839c7" providerId="LiveId" clId="{7669F5C8-6D3A-475E-B2A9-A661AE368FB9}" dt="2022-08-08T18:16:17.863" v="4959" actId="1076"/>
          <ac:picMkLst>
            <pc:docMk/>
            <pc:sldMk cId="395518310" sldId="279"/>
            <ac:picMk id="18" creationId="{301557C2-9072-409B-88EC-E8577CEFCAFB}"/>
          </ac:picMkLst>
        </pc:picChg>
      </pc:sldChg>
      <pc:sldChg chg="del">
        <pc:chgData name="mark witt" userId="69dbc9dda77839c7" providerId="LiveId" clId="{7669F5C8-6D3A-475E-B2A9-A661AE368FB9}" dt="2022-08-08T18:09:45.675" v="4576" actId="47"/>
        <pc:sldMkLst>
          <pc:docMk/>
          <pc:sldMk cId="1420547054" sldId="281"/>
        </pc:sldMkLst>
      </pc:sldChg>
      <pc:sldChg chg="addSp delSp modSp mod">
        <pc:chgData name="mark witt" userId="69dbc9dda77839c7" providerId="LiveId" clId="{7669F5C8-6D3A-475E-B2A9-A661AE368FB9}" dt="2022-08-11T14:33:07.244" v="4982" actId="33524"/>
        <pc:sldMkLst>
          <pc:docMk/>
          <pc:sldMk cId="560021826" sldId="317"/>
        </pc:sldMkLst>
        <pc:spChg chg="del mod">
          <ac:chgData name="mark witt" userId="69dbc9dda77839c7" providerId="LiveId" clId="{7669F5C8-6D3A-475E-B2A9-A661AE368FB9}" dt="2022-08-08T17:30:52.028" v="719" actId="478"/>
          <ac:spMkLst>
            <pc:docMk/>
            <pc:sldMk cId="560021826" sldId="317"/>
            <ac:spMk id="2" creationId="{2910D835-B454-4270-BB35-86A187307E6F}"/>
          </ac:spMkLst>
        </pc:spChg>
        <pc:spChg chg="del mod">
          <ac:chgData name="mark witt" userId="69dbc9dda77839c7" providerId="LiveId" clId="{7669F5C8-6D3A-475E-B2A9-A661AE368FB9}" dt="2022-08-08T17:30:54.087" v="720" actId="478"/>
          <ac:spMkLst>
            <pc:docMk/>
            <pc:sldMk cId="560021826" sldId="317"/>
            <ac:spMk id="3" creationId="{7F7F653B-90B5-4F47-A33F-93DCB2EF68C2}"/>
          </ac:spMkLst>
        </pc:spChg>
        <pc:spChg chg="add del mod">
          <ac:chgData name="mark witt" userId="69dbc9dda77839c7" providerId="LiveId" clId="{7669F5C8-6D3A-475E-B2A9-A661AE368FB9}" dt="2022-08-08T17:30:45.681" v="718" actId="478"/>
          <ac:spMkLst>
            <pc:docMk/>
            <pc:sldMk cId="560021826" sldId="317"/>
            <ac:spMk id="6" creationId="{9B2920C0-57ED-A112-7DB8-E84B937D0B30}"/>
          </ac:spMkLst>
        </pc:spChg>
        <pc:spChg chg="mod">
          <ac:chgData name="mark witt" userId="69dbc9dda77839c7" providerId="LiveId" clId="{7669F5C8-6D3A-475E-B2A9-A661AE368FB9}" dt="2022-08-08T17:26:31.440" v="280" actId="20577"/>
          <ac:spMkLst>
            <pc:docMk/>
            <pc:sldMk cId="560021826" sldId="317"/>
            <ac:spMk id="15" creationId="{40F1DF5B-353A-4270-8C10-6A1509441174}"/>
          </ac:spMkLst>
        </pc:spChg>
        <pc:spChg chg="mod">
          <ac:chgData name="mark witt" userId="69dbc9dda77839c7" providerId="LiveId" clId="{7669F5C8-6D3A-475E-B2A9-A661AE368FB9}" dt="2022-08-11T14:33:07.244" v="4982" actId="33524"/>
          <ac:spMkLst>
            <pc:docMk/>
            <pc:sldMk cId="560021826" sldId="317"/>
            <ac:spMk id="16" creationId="{4BDCF583-1D5D-4235-97C2-39272B80A0B1}"/>
          </ac:spMkLst>
        </pc:spChg>
        <pc:picChg chg="add del">
          <ac:chgData name="mark witt" userId="69dbc9dda77839c7" providerId="LiveId" clId="{7669F5C8-6D3A-475E-B2A9-A661AE368FB9}" dt="2022-08-08T17:30:45.681" v="718" actId="478"/>
          <ac:picMkLst>
            <pc:docMk/>
            <pc:sldMk cId="560021826" sldId="317"/>
            <ac:picMk id="8" creationId="{5FED7C55-F545-49A1-90FD-D853A25AB453}"/>
          </ac:picMkLst>
        </pc:picChg>
      </pc:sldChg>
      <pc:sldChg chg="del">
        <pc:chgData name="mark witt" userId="69dbc9dda77839c7" providerId="LiveId" clId="{7669F5C8-6D3A-475E-B2A9-A661AE368FB9}" dt="2022-08-08T18:16:38.358" v="4963" actId="47"/>
        <pc:sldMkLst>
          <pc:docMk/>
          <pc:sldMk cId="3521561301" sldId="321"/>
        </pc:sldMkLst>
      </pc:sldChg>
      <pc:sldChg chg="addSp delSp modSp del mod">
        <pc:chgData name="mark witt" userId="69dbc9dda77839c7" providerId="LiveId" clId="{7669F5C8-6D3A-475E-B2A9-A661AE368FB9}" dt="2022-08-08T17:26:01.037" v="242" actId="2696"/>
        <pc:sldMkLst>
          <pc:docMk/>
          <pc:sldMk cId="2158886557" sldId="384"/>
        </pc:sldMkLst>
        <pc:spChg chg="add del mod">
          <ac:chgData name="mark witt" userId="69dbc9dda77839c7" providerId="LiveId" clId="{7669F5C8-6D3A-475E-B2A9-A661AE368FB9}" dt="2022-08-08T17:25:57.748" v="241"/>
          <ac:spMkLst>
            <pc:docMk/>
            <pc:sldMk cId="2158886557" sldId="384"/>
            <ac:spMk id="2" creationId="{C05A49E4-BD74-360F-768A-D7E838D32B40}"/>
          </ac:spMkLst>
        </pc:spChg>
        <pc:spChg chg="add del mod">
          <ac:chgData name="mark witt" userId="69dbc9dda77839c7" providerId="LiveId" clId="{7669F5C8-6D3A-475E-B2A9-A661AE368FB9}" dt="2022-08-08T17:25:57.748" v="241"/>
          <ac:spMkLst>
            <pc:docMk/>
            <pc:sldMk cId="2158886557" sldId="384"/>
            <ac:spMk id="3" creationId="{5605EBF9-BD49-BC63-A7CA-541A1C61BACF}"/>
          </ac:spMkLst>
        </pc:spChg>
        <pc:spChg chg="del mod">
          <ac:chgData name="mark witt" userId="69dbc9dda77839c7" providerId="LiveId" clId="{7669F5C8-6D3A-475E-B2A9-A661AE368FB9}" dt="2022-08-08T17:25:36.699" v="226" actId="478"/>
          <ac:spMkLst>
            <pc:docMk/>
            <pc:sldMk cId="2158886557" sldId="384"/>
            <ac:spMk id="4" creationId="{0C329F70-04F7-4C70-BCF8-D4371F54EF2F}"/>
          </ac:spMkLst>
        </pc:spChg>
        <pc:spChg chg="del">
          <ac:chgData name="mark witt" userId="69dbc9dda77839c7" providerId="LiveId" clId="{7669F5C8-6D3A-475E-B2A9-A661AE368FB9}" dt="2022-08-08T17:25:34.070" v="224" actId="478"/>
          <ac:spMkLst>
            <pc:docMk/>
            <pc:sldMk cId="2158886557" sldId="384"/>
            <ac:spMk id="5" creationId="{06A3302E-502D-4151-81C9-5FD6AF9596D6}"/>
          </ac:spMkLst>
        </pc:spChg>
        <pc:spChg chg="mod">
          <ac:chgData name="mark witt" userId="69dbc9dda77839c7" providerId="LiveId" clId="{7669F5C8-6D3A-475E-B2A9-A661AE368FB9}" dt="2022-08-08T17:25:57.748" v="241"/>
          <ac:spMkLst>
            <pc:docMk/>
            <pc:sldMk cId="2158886557" sldId="384"/>
            <ac:spMk id="6" creationId="{9ED907F8-C614-4D59-A03F-BF9CD5E35703}"/>
          </ac:spMkLst>
        </pc:spChg>
        <pc:spChg chg="add del mod">
          <ac:chgData name="mark witt" userId="69dbc9dda77839c7" providerId="LiveId" clId="{7669F5C8-6D3A-475E-B2A9-A661AE368FB9}" dt="2022-08-08T17:25:57.748" v="241"/>
          <ac:spMkLst>
            <pc:docMk/>
            <pc:sldMk cId="2158886557" sldId="384"/>
            <ac:spMk id="7" creationId="{474D1583-004E-4171-C537-715F2A5A1CBE}"/>
          </ac:spMkLst>
        </pc:spChg>
        <pc:spChg chg="add del mod">
          <ac:chgData name="mark witt" userId="69dbc9dda77839c7" providerId="LiveId" clId="{7669F5C8-6D3A-475E-B2A9-A661AE368FB9}" dt="2022-08-08T17:25:57.748" v="241"/>
          <ac:spMkLst>
            <pc:docMk/>
            <pc:sldMk cId="2158886557" sldId="384"/>
            <ac:spMk id="8" creationId="{73120B1B-8C3F-5413-0D1E-77372EB88F89}"/>
          </ac:spMkLst>
        </pc:spChg>
        <pc:spChg chg="add del mod">
          <ac:chgData name="mark witt" userId="69dbc9dda77839c7" providerId="LiveId" clId="{7669F5C8-6D3A-475E-B2A9-A661AE368FB9}" dt="2022-08-08T17:25:57.748" v="241"/>
          <ac:spMkLst>
            <pc:docMk/>
            <pc:sldMk cId="2158886557" sldId="384"/>
            <ac:spMk id="9" creationId="{9DF9DAD4-A75E-6025-438F-E567FACA1826}"/>
          </ac:spMkLst>
        </pc:spChg>
        <pc:spChg chg="add del mod">
          <ac:chgData name="mark witt" userId="69dbc9dda77839c7" providerId="LiveId" clId="{7669F5C8-6D3A-475E-B2A9-A661AE368FB9}" dt="2022-08-08T17:25:57.748" v="241"/>
          <ac:spMkLst>
            <pc:docMk/>
            <pc:sldMk cId="2158886557" sldId="384"/>
            <ac:spMk id="10" creationId="{13A601BE-1ABA-A0C2-5F87-0A247D51B2EE}"/>
          </ac:spMkLst>
        </pc:spChg>
        <pc:spChg chg="mod">
          <ac:chgData name="mark witt" userId="69dbc9dda77839c7" providerId="LiveId" clId="{7669F5C8-6D3A-475E-B2A9-A661AE368FB9}" dt="2022-08-08T17:25:57.748" v="241"/>
          <ac:spMkLst>
            <pc:docMk/>
            <pc:sldMk cId="2158886557" sldId="384"/>
            <ac:spMk id="11" creationId="{23418ADF-358F-4647-A511-FCFFEDA83429}"/>
          </ac:spMkLst>
        </pc:spChg>
        <pc:spChg chg="del mod">
          <ac:chgData name="mark witt" userId="69dbc9dda77839c7" providerId="LiveId" clId="{7669F5C8-6D3A-475E-B2A9-A661AE368FB9}" dt="2022-08-08T17:25:57.748" v="241"/>
          <ac:spMkLst>
            <pc:docMk/>
            <pc:sldMk cId="2158886557" sldId="384"/>
            <ac:spMk id="12" creationId="{E5127060-CDBF-435F-9009-A5451CCE305D}"/>
          </ac:spMkLst>
        </pc:spChg>
        <pc:spChg chg="add mod">
          <ac:chgData name="mark witt" userId="69dbc9dda77839c7" providerId="LiveId" clId="{7669F5C8-6D3A-475E-B2A9-A661AE368FB9}" dt="2022-08-08T17:25:57.748" v="241"/>
          <ac:spMkLst>
            <pc:docMk/>
            <pc:sldMk cId="2158886557" sldId="384"/>
            <ac:spMk id="13" creationId="{165D98C5-7722-11A3-F0A6-E6FE41F04DF9}"/>
          </ac:spMkLst>
        </pc:spChg>
        <pc:picChg chg="mod">
          <ac:chgData name="mark witt" userId="69dbc9dda77839c7" providerId="LiveId" clId="{7669F5C8-6D3A-475E-B2A9-A661AE368FB9}" dt="2022-08-08T17:25:57.748" v="241"/>
          <ac:picMkLst>
            <pc:docMk/>
            <pc:sldMk cId="2158886557" sldId="384"/>
            <ac:picMk id="18" creationId="{E2536017-F539-430C-A901-70AB81CA612A}"/>
          </ac:picMkLst>
        </pc:picChg>
        <pc:picChg chg="mod">
          <ac:chgData name="mark witt" userId="69dbc9dda77839c7" providerId="LiveId" clId="{7669F5C8-6D3A-475E-B2A9-A661AE368FB9}" dt="2022-08-08T17:25:57.748" v="241"/>
          <ac:picMkLst>
            <pc:docMk/>
            <pc:sldMk cId="2158886557" sldId="384"/>
            <ac:picMk id="20" creationId="{528A7D8D-1AB5-46C4-93FA-D92C2FD51692}"/>
          </ac:picMkLst>
        </pc:picChg>
        <pc:picChg chg="mod">
          <ac:chgData name="mark witt" userId="69dbc9dda77839c7" providerId="LiveId" clId="{7669F5C8-6D3A-475E-B2A9-A661AE368FB9}" dt="2022-08-08T17:25:57.748" v="241"/>
          <ac:picMkLst>
            <pc:docMk/>
            <pc:sldMk cId="2158886557" sldId="384"/>
            <ac:picMk id="23" creationId="{2B3C4F95-A0FA-45D9-BF43-1C398F65B891}"/>
          </ac:picMkLst>
        </pc:picChg>
        <pc:picChg chg="mod">
          <ac:chgData name="mark witt" userId="69dbc9dda77839c7" providerId="LiveId" clId="{7669F5C8-6D3A-475E-B2A9-A661AE368FB9}" dt="2022-08-08T17:25:57.748" v="241"/>
          <ac:picMkLst>
            <pc:docMk/>
            <pc:sldMk cId="2158886557" sldId="384"/>
            <ac:picMk id="25" creationId="{B7353C46-ACC1-4078-85C2-26B57B0E58B7}"/>
          </ac:picMkLst>
        </pc:picChg>
      </pc:sldChg>
      <pc:sldChg chg="delSp modSp mod">
        <pc:chgData name="mark witt" userId="69dbc9dda77839c7" providerId="LiveId" clId="{7669F5C8-6D3A-475E-B2A9-A661AE368FB9}" dt="2022-08-08T17:25:23.733" v="223" actId="478"/>
        <pc:sldMkLst>
          <pc:docMk/>
          <pc:sldMk cId="2313234867" sldId="389"/>
        </pc:sldMkLst>
        <pc:spChg chg="mod">
          <ac:chgData name="mark witt" userId="69dbc9dda77839c7" providerId="LiveId" clId="{7669F5C8-6D3A-475E-B2A9-A661AE368FB9}" dt="2022-08-08T17:02:38.175" v="13" actId="20577"/>
          <ac:spMkLst>
            <pc:docMk/>
            <pc:sldMk cId="2313234867" sldId="389"/>
            <ac:spMk id="2" creationId="{0046426E-F6F6-4A7C-9181-8C3090996261}"/>
          </ac:spMkLst>
        </pc:spChg>
        <pc:spChg chg="mod">
          <ac:chgData name="mark witt" userId="69dbc9dda77839c7" providerId="LiveId" clId="{7669F5C8-6D3A-475E-B2A9-A661AE368FB9}" dt="2022-08-08T17:24:10.149" v="187" actId="20577"/>
          <ac:spMkLst>
            <pc:docMk/>
            <pc:sldMk cId="2313234867" sldId="389"/>
            <ac:spMk id="3" creationId="{D3B60D6F-4D0F-4D33-B2A7-159C8583FF00}"/>
          </ac:spMkLst>
        </pc:spChg>
        <pc:spChg chg="del mod">
          <ac:chgData name="mark witt" userId="69dbc9dda77839c7" providerId="LiveId" clId="{7669F5C8-6D3A-475E-B2A9-A661AE368FB9}" dt="2022-08-08T17:25:23.733" v="223" actId="478"/>
          <ac:spMkLst>
            <pc:docMk/>
            <pc:sldMk cId="2313234867" sldId="389"/>
            <ac:spMk id="13" creationId="{915FE2C5-E66A-4405-B19E-2C5C546C98E4}"/>
          </ac:spMkLst>
        </pc:spChg>
        <pc:spChg chg="del">
          <ac:chgData name="mark witt" userId="69dbc9dda77839c7" providerId="LiveId" clId="{7669F5C8-6D3A-475E-B2A9-A661AE368FB9}" dt="2022-08-08T17:25:14.285" v="197" actId="478"/>
          <ac:spMkLst>
            <pc:docMk/>
            <pc:sldMk cId="2313234867" sldId="389"/>
            <ac:spMk id="14" creationId="{B01DF4D0-78BC-4C8C-9570-26F0B225433A}"/>
          </ac:spMkLst>
        </pc:spChg>
        <pc:picChg chg="mod">
          <ac:chgData name="mark witt" userId="69dbc9dda77839c7" providerId="LiveId" clId="{7669F5C8-6D3A-475E-B2A9-A661AE368FB9}" dt="2022-08-08T17:25:00.048" v="195" actId="1076"/>
          <ac:picMkLst>
            <pc:docMk/>
            <pc:sldMk cId="2313234867" sldId="389"/>
            <ac:picMk id="8" creationId="{06D2324F-3B7B-45EF-9584-C8EADD2C8C0B}"/>
          </ac:picMkLst>
        </pc:picChg>
        <pc:picChg chg="mod">
          <ac:chgData name="mark witt" userId="69dbc9dda77839c7" providerId="LiveId" clId="{7669F5C8-6D3A-475E-B2A9-A661AE368FB9}" dt="2022-08-08T17:24:29.424" v="188" actId="1076"/>
          <ac:picMkLst>
            <pc:docMk/>
            <pc:sldMk cId="2313234867" sldId="389"/>
            <ac:picMk id="10" creationId="{71F862F9-0E8A-4DB9-8083-1C3AA6E5D777}"/>
          </ac:picMkLst>
        </pc:picChg>
        <pc:picChg chg="mod">
          <ac:chgData name="mark witt" userId="69dbc9dda77839c7" providerId="LiveId" clId="{7669F5C8-6D3A-475E-B2A9-A661AE368FB9}" dt="2022-08-08T17:25:07.857" v="196" actId="1076"/>
          <ac:picMkLst>
            <pc:docMk/>
            <pc:sldMk cId="2313234867" sldId="389"/>
            <ac:picMk id="12" creationId="{A63F39B9-0715-40B5-8ECB-9B983F99C690}"/>
          </ac:picMkLst>
        </pc:picChg>
      </pc:sldChg>
      <pc:sldChg chg="delSp modSp mod">
        <pc:chgData name="mark witt" userId="69dbc9dda77839c7" providerId="LiveId" clId="{7669F5C8-6D3A-475E-B2A9-A661AE368FB9}" dt="2022-08-08T18:17:09.053" v="4978" actId="478"/>
        <pc:sldMkLst>
          <pc:docMk/>
          <pc:sldMk cId="3247798845" sldId="391"/>
        </pc:sldMkLst>
        <pc:spChg chg="del">
          <ac:chgData name="mark witt" userId="69dbc9dda77839c7" providerId="LiveId" clId="{7669F5C8-6D3A-475E-B2A9-A661AE368FB9}" dt="2022-08-08T18:17:08.300" v="4977" actId="478"/>
          <ac:spMkLst>
            <pc:docMk/>
            <pc:sldMk cId="3247798845" sldId="391"/>
            <ac:spMk id="4" creationId="{7823E305-6365-4345-8BD1-4A31C61D96CB}"/>
          </ac:spMkLst>
        </pc:spChg>
        <pc:spChg chg="del">
          <ac:chgData name="mark witt" userId="69dbc9dda77839c7" providerId="LiveId" clId="{7669F5C8-6D3A-475E-B2A9-A661AE368FB9}" dt="2022-08-08T18:17:09.053" v="4978" actId="478"/>
          <ac:spMkLst>
            <pc:docMk/>
            <pc:sldMk cId="3247798845" sldId="391"/>
            <ac:spMk id="5" creationId="{0B37A3FF-ED32-4C4A-A21F-848A3BF6F896}"/>
          </ac:spMkLst>
        </pc:spChg>
        <pc:spChg chg="mod">
          <ac:chgData name="mark witt" userId="69dbc9dda77839c7" providerId="LiveId" clId="{7669F5C8-6D3A-475E-B2A9-A661AE368FB9}" dt="2022-08-08T18:16:49.147" v="4973" actId="20577"/>
          <ac:spMkLst>
            <pc:docMk/>
            <pc:sldMk cId="3247798845" sldId="391"/>
            <ac:spMk id="23" creationId="{8E5E4638-9BCB-4C2E-914F-CC868E2020D5}"/>
          </ac:spMkLst>
        </pc:spChg>
        <pc:picChg chg="mod">
          <ac:chgData name="mark witt" userId="69dbc9dda77839c7" providerId="LiveId" clId="{7669F5C8-6D3A-475E-B2A9-A661AE368FB9}" dt="2022-08-08T18:17:02.109" v="4976" actId="1076"/>
          <ac:picMkLst>
            <pc:docMk/>
            <pc:sldMk cId="3247798845" sldId="391"/>
            <ac:picMk id="27" creationId="{9E660784-34E2-4CDA-926A-DDD6AAF35046}"/>
          </ac:picMkLst>
        </pc:picChg>
        <pc:picChg chg="mod">
          <ac:chgData name="mark witt" userId="69dbc9dda77839c7" providerId="LiveId" clId="{7669F5C8-6D3A-475E-B2A9-A661AE368FB9}" dt="2022-08-08T18:16:59.111" v="4975" actId="1076"/>
          <ac:picMkLst>
            <pc:docMk/>
            <pc:sldMk cId="3247798845" sldId="391"/>
            <ac:picMk id="33" creationId="{48106962-23C6-4DFE-BB3A-E5FFF03F38CE}"/>
          </ac:picMkLst>
        </pc:picChg>
      </pc:sldChg>
      <pc:sldChg chg="addSp delSp modSp add mod">
        <pc:chgData name="mark witt" userId="69dbc9dda77839c7" providerId="LiveId" clId="{7669F5C8-6D3A-475E-B2A9-A661AE368FB9}" dt="2022-08-08T17:38:12.027" v="1433" actId="20577"/>
        <pc:sldMkLst>
          <pc:docMk/>
          <pc:sldMk cId="2955883486" sldId="392"/>
        </pc:sldMkLst>
        <pc:spChg chg="add del mod">
          <ac:chgData name="mark witt" userId="69dbc9dda77839c7" providerId="LiveId" clId="{7669F5C8-6D3A-475E-B2A9-A661AE368FB9}" dt="2022-08-08T17:34:04.764" v="928" actId="478"/>
          <ac:spMkLst>
            <pc:docMk/>
            <pc:sldMk cId="2955883486" sldId="392"/>
            <ac:spMk id="5" creationId="{E953C7D7-B53F-A989-083E-099EC1379D9B}"/>
          </ac:spMkLst>
        </pc:spChg>
        <pc:spChg chg="mod">
          <ac:chgData name="mark witt" userId="69dbc9dda77839c7" providerId="LiveId" clId="{7669F5C8-6D3A-475E-B2A9-A661AE368FB9}" dt="2022-08-08T17:32:57.522" v="922" actId="20577"/>
          <ac:spMkLst>
            <pc:docMk/>
            <pc:sldMk cId="2955883486" sldId="392"/>
            <ac:spMk id="15" creationId="{40F1DF5B-353A-4270-8C10-6A1509441174}"/>
          </ac:spMkLst>
        </pc:spChg>
        <pc:spChg chg="mod">
          <ac:chgData name="mark witt" userId="69dbc9dda77839c7" providerId="LiveId" clId="{7669F5C8-6D3A-475E-B2A9-A661AE368FB9}" dt="2022-08-08T17:38:12.027" v="1433" actId="20577"/>
          <ac:spMkLst>
            <pc:docMk/>
            <pc:sldMk cId="2955883486" sldId="392"/>
            <ac:spMk id="16" creationId="{4BDCF583-1D5D-4235-97C2-39272B80A0B1}"/>
          </ac:spMkLst>
        </pc:spChg>
        <pc:picChg chg="add del">
          <ac:chgData name="mark witt" userId="69dbc9dda77839c7" providerId="LiveId" clId="{7669F5C8-6D3A-475E-B2A9-A661AE368FB9}" dt="2022-08-08T17:34:06.596" v="929"/>
          <ac:picMkLst>
            <pc:docMk/>
            <pc:sldMk cId="2955883486" sldId="392"/>
            <ac:picMk id="2" creationId="{45BF4124-E3C2-32F0-6A64-4B4E80EF355F}"/>
          </ac:picMkLst>
        </pc:picChg>
        <pc:picChg chg="add del mod">
          <ac:chgData name="mark witt" userId="69dbc9dda77839c7" providerId="LiveId" clId="{7669F5C8-6D3A-475E-B2A9-A661AE368FB9}" dt="2022-08-08T17:34:20.693" v="933" actId="14100"/>
          <ac:picMkLst>
            <pc:docMk/>
            <pc:sldMk cId="2955883486" sldId="392"/>
            <ac:picMk id="8" creationId="{5FED7C55-F545-49A1-90FD-D853A25AB453}"/>
          </ac:picMkLst>
        </pc:picChg>
      </pc:sldChg>
      <pc:sldChg chg="delSp modSp add mod ord">
        <pc:chgData name="mark witt" userId="69dbc9dda77839c7" providerId="LiveId" clId="{7669F5C8-6D3A-475E-B2A9-A661AE368FB9}" dt="2022-08-08T17:58:54.227" v="3519" actId="478"/>
        <pc:sldMkLst>
          <pc:docMk/>
          <pc:sldMk cId="2049593168" sldId="393"/>
        </pc:sldMkLst>
        <pc:spChg chg="mod">
          <ac:chgData name="mark witt" userId="69dbc9dda77839c7" providerId="LiveId" clId="{7669F5C8-6D3A-475E-B2A9-A661AE368FB9}" dt="2022-08-08T17:51:03.800" v="2501" actId="20577"/>
          <ac:spMkLst>
            <pc:docMk/>
            <pc:sldMk cId="2049593168" sldId="393"/>
            <ac:spMk id="7" creationId="{47788B34-4190-4916-9048-47720EA5ABF1}"/>
          </ac:spMkLst>
        </pc:spChg>
        <pc:spChg chg="mod">
          <ac:chgData name="mark witt" userId="69dbc9dda77839c7" providerId="LiveId" clId="{7669F5C8-6D3A-475E-B2A9-A661AE368FB9}" dt="2022-08-08T17:51:45.796" v="2516" actId="20577"/>
          <ac:spMkLst>
            <pc:docMk/>
            <pc:sldMk cId="2049593168" sldId="393"/>
            <ac:spMk id="8" creationId="{ABA415A0-3B77-43FB-A408-5F1DA4B0AAFA}"/>
          </ac:spMkLst>
        </pc:spChg>
        <pc:spChg chg="mod">
          <ac:chgData name="mark witt" userId="69dbc9dda77839c7" providerId="LiveId" clId="{7669F5C8-6D3A-475E-B2A9-A661AE368FB9}" dt="2022-08-08T17:56:51.421" v="3255" actId="20577"/>
          <ac:spMkLst>
            <pc:docMk/>
            <pc:sldMk cId="2049593168" sldId="393"/>
            <ac:spMk id="9" creationId="{8598ECEC-4413-4244-8F21-0076EC511806}"/>
          </ac:spMkLst>
        </pc:spChg>
        <pc:spChg chg="mod">
          <ac:chgData name="mark witt" userId="69dbc9dda77839c7" providerId="LiveId" clId="{7669F5C8-6D3A-475E-B2A9-A661AE368FB9}" dt="2022-08-08T17:57:00.290" v="3265" actId="20577"/>
          <ac:spMkLst>
            <pc:docMk/>
            <pc:sldMk cId="2049593168" sldId="393"/>
            <ac:spMk id="10" creationId="{34A9BC34-CFDB-4D7A-8D6C-1CE608D0909F}"/>
          </ac:spMkLst>
        </pc:spChg>
        <pc:spChg chg="mod">
          <ac:chgData name="mark witt" userId="69dbc9dda77839c7" providerId="LiveId" clId="{7669F5C8-6D3A-475E-B2A9-A661AE368FB9}" dt="2022-08-08T17:58:44.363" v="3516" actId="20577"/>
          <ac:spMkLst>
            <pc:docMk/>
            <pc:sldMk cId="2049593168" sldId="393"/>
            <ac:spMk id="11" creationId="{1D014E48-5DD9-49CE-AD5B-0FEF69204F68}"/>
          </ac:spMkLst>
        </pc:spChg>
        <pc:spChg chg="mod">
          <ac:chgData name="mark witt" userId="69dbc9dda77839c7" providerId="LiveId" clId="{7669F5C8-6D3A-475E-B2A9-A661AE368FB9}" dt="2022-08-08T17:54:00.287" v="2763" actId="20577"/>
          <ac:spMkLst>
            <pc:docMk/>
            <pc:sldMk cId="2049593168" sldId="393"/>
            <ac:spMk id="12" creationId="{3A63626D-0E6E-4023-ABFC-A744C9862159}"/>
          </ac:spMkLst>
        </pc:spChg>
        <pc:spChg chg="mod">
          <ac:chgData name="mark witt" userId="69dbc9dda77839c7" providerId="LiveId" clId="{7669F5C8-6D3A-475E-B2A9-A661AE368FB9}" dt="2022-08-08T17:56:18.719" v="3150" actId="20577"/>
          <ac:spMkLst>
            <pc:docMk/>
            <pc:sldMk cId="2049593168" sldId="393"/>
            <ac:spMk id="13" creationId="{258E9390-685C-4BAD-BFAD-EC56E81C4745}"/>
          </ac:spMkLst>
        </pc:spChg>
        <pc:spChg chg="del">
          <ac:chgData name="mark witt" userId="69dbc9dda77839c7" providerId="LiveId" clId="{7669F5C8-6D3A-475E-B2A9-A661AE368FB9}" dt="2022-08-08T17:58:50.800" v="3517" actId="478"/>
          <ac:spMkLst>
            <pc:docMk/>
            <pc:sldMk cId="2049593168" sldId="393"/>
            <ac:spMk id="14" creationId="{D236478C-E242-44E0-8357-C72C9B588CA7}"/>
          </ac:spMkLst>
        </pc:spChg>
        <pc:spChg chg="del">
          <ac:chgData name="mark witt" userId="69dbc9dda77839c7" providerId="LiveId" clId="{7669F5C8-6D3A-475E-B2A9-A661AE368FB9}" dt="2022-08-08T17:58:52.007" v="3518" actId="478"/>
          <ac:spMkLst>
            <pc:docMk/>
            <pc:sldMk cId="2049593168" sldId="393"/>
            <ac:spMk id="15" creationId="{65A6DC02-681E-4AF7-AC6E-57CDDB2FBA28}"/>
          </ac:spMkLst>
        </pc:spChg>
        <pc:spChg chg="del">
          <ac:chgData name="mark witt" userId="69dbc9dda77839c7" providerId="LiveId" clId="{7669F5C8-6D3A-475E-B2A9-A661AE368FB9}" dt="2022-08-08T17:58:54.227" v="3519" actId="478"/>
          <ac:spMkLst>
            <pc:docMk/>
            <pc:sldMk cId="2049593168" sldId="393"/>
            <ac:spMk id="16" creationId="{CF0A8666-4477-461C-A79D-E91232EE973E}"/>
          </ac:spMkLst>
        </pc:spChg>
      </pc:sldChg>
      <pc:sldChg chg="addSp delSp modSp add mod ord">
        <pc:chgData name="mark witt" userId="69dbc9dda77839c7" providerId="LiveId" clId="{7669F5C8-6D3A-475E-B2A9-A661AE368FB9}" dt="2022-08-08T18:04:52.748" v="4026" actId="478"/>
        <pc:sldMkLst>
          <pc:docMk/>
          <pc:sldMk cId="1809768043" sldId="394"/>
        </pc:sldMkLst>
        <pc:spChg chg="del">
          <ac:chgData name="mark witt" userId="69dbc9dda77839c7" providerId="LiveId" clId="{7669F5C8-6D3A-475E-B2A9-A661AE368FB9}" dt="2022-08-08T18:04:51.477" v="4025" actId="478"/>
          <ac:spMkLst>
            <pc:docMk/>
            <pc:sldMk cId="1809768043" sldId="394"/>
            <ac:spMk id="4" creationId="{0C329F70-04F7-4C70-BCF8-D4371F54EF2F}"/>
          </ac:spMkLst>
        </pc:spChg>
        <pc:spChg chg="del">
          <ac:chgData name="mark witt" userId="69dbc9dda77839c7" providerId="LiveId" clId="{7669F5C8-6D3A-475E-B2A9-A661AE368FB9}" dt="2022-08-08T18:04:52.748" v="4026" actId="478"/>
          <ac:spMkLst>
            <pc:docMk/>
            <pc:sldMk cId="1809768043" sldId="394"/>
            <ac:spMk id="5" creationId="{06A3302E-502D-4151-81C9-5FD6AF9596D6}"/>
          </ac:spMkLst>
        </pc:spChg>
        <pc:spChg chg="mod">
          <ac:chgData name="mark witt" userId="69dbc9dda77839c7" providerId="LiveId" clId="{7669F5C8-6D3A-475E-B2A9-A661AE368FB9}" dt="2022-08-08T17:59:49.646" v="3555" actId="20577"/>
          <ac:spMkLst>
            <pc:docMk/>
            <pc:sldMk cId="1809768043" sldId="394"/>
            <ac:spMk id="7" creationId="{4B18D636-CC10-4B1E-AA38-419DCCF2D9C9}"/>
          </ac:spMkLst>
        </pc:spChg>
        <pc:spChg chg="mod">
          <ac:chgData name="mark witt" userId="69dbc9dda77839c7" providerId="LiveId" clId="{7669F5C8-6D3A-475E-B2A9-A661AE368FB9}" dt="2022-08-08T17:59:58.577" v="3570" actId="20577"/>
          <ac:spMkLst>
            <pc:docMk/>
            <pc:sldMk cId="1809768043" sldId="394"/>
            <ac:spMk id="9" creationId="{0D098C43-2F2A-4100-89BC-5931039293FA}"/>
          </ac:spMkLst>
        </pc:spChg>
        <pc:spChg chg="mod">
          <ac:chgData name="mark witt" userId="69dbc9dda77839c7" providerId="LiveId" clId="{7669F5C8-6D3A-475E-B2A9-A661AE368FB9}" dt="2022-08-08T18:02:07.723" v="3765" actId="20577"/>
          <ac:spMkLst>
            <pc:docMk/>
            <pc:sldMk cId="1809768043" sldId="394"/>
            <ac:spMk id="10" creationId="{1DB251F7-EBE7-46AC-A920-FFE2C5AF68EA}"/>
          </ac:spMkLst>
        </pc:spChg>
        <pc:spChg chg="mod">
          <ac:chgData name="mark witt" userId="69dbc9dda77839c7" providerId="LiveId" clId="{7669F5C8-6D3A-475E-B2A9-A661AE368FB9}" dt="2022-08-08T18:00:05.431" v="3575" actId="20577"/>
          <ac:spMkLst>
            <pc:docMk/>
            <pc:sldMk cId="1809768043" sldId="394"/>
            <ac:spMk id="11" creationId="{60726BA7-44D6-4116-90E3-38325026EAAD}"/>
          </ac:spMkLst>
        </pc:spChg>
        <pc:spChg chg="mod">
          <ac:chgData name="mark witt" userId="69dbc9dda77839c7" providerId="LiveId" clId="{7669F5C8-6D3A-475E-B2A9-A661AE368FB9}" dt="2022-08-08T18:03:56.393" v="4015" actId="20577"/>
          <ac:spMkLst>
            <pc:docMk/>
            <pc:sldMk cId="1809768043" sldId="394"/>
            <ac:spMk id="12" creationId="{7FB7F30B-2A84-4C44-BC5A-E826ED6E74A2}"/>
          </ac:spMkLst>
        </pc:spChg>
        <pc:picChg chg="add mod">
          <ac:chgData name="mark witt" userId="69dbc9dda77839c7" providerId="LiveId" clId="{7669F5C8-6D3A-475E-B2A9-A661AE368FB9}" dt="2022-08-08T18:04:41.286" v="4023" actId="1076"/>
          <ac:picMkLst>
            <pc:docMk/>
            <pc:sldMk cId="1809768043" sldId="394"/>
            <ac:picMk id="2" creationId="{BB01F48D-6954-7FF4-FDCD-7F7A9334A975}"/>
          </ac:picMkLst>
        </pc:picChg>
      </pc:sldChg>
      <pc:sldChg chg="delSp modSp add mod">
        <pc:chgData name="mark witt" userId="69dbc9dda77839c7" providerId="LiveId" clId="{7669F5C8-6D3A-475E-B2A9-A661AE368FB9}" dt="2022-08-08T18:17:14.145" v="4980" actId="478"/>
        <pc:sldMkLst>
          <pc:docMk/>
          <pc:sldMk cId="3281961657" sldId="395"/>
        </pc:sldMkLst>
        <pc:spChg chg="del">
          <ac:chgData name="mark witt" userId="69dbc9dda77839c7" providerId="LiveId" clId="{7669F5C8-6D3A-475E-B2A9-A661AE368FB9}" dt="2022-08-08T18:17:14.145" v="4980" actId="478"/>
          <ac:spMkLst>
            <pc:docMk/>
            <pc:sldMk cId="3281961657" sldId="395"/>
            <ac:spMk id="4" creationId="{0C329F70-04F7-4C70-BCF8-D4371F54EF2F}"/>
          </ac:spMkLst>
        </pc:spChg>
        <pc:spChg chg="del">
          <ac:chgData name="mark witt" userId="69dbc9dda77839c7" providerId="LiveId" clId="{7669F5C8-6D3A-475E-B2A9-A661AE368FB9}" dt="2022-08-08T18:17:13.434" v="4979" actId="478"/>
          <ac:spMkLst>
            <pc:docMk/>
            <pc:sldMk cId="3281961657" sldId="395"/>
            <ac:spMk id="5" creationId="{06A3302E-502D-4151-81C9-5FD6AF9596D6}"/>
          </ac:spMkLst>
        </pc:spChg>
        <pc:spChg chg="mod">
          <ac:chgData name="mark witt" userId="69dbc9dda77839c7" providerId="LiveId" clId="{7669F5C8-6D3A-475E-B2A9-A661AE368FB9}" dt="2022-08-08T18:05:03.507" v="4042" actId="20577"/>
          <ac:spMkLst>
            <pc:docMk/>
            <pc:sldMk cId="3281961657" sldId="395"/>
            <ac:spMk id="7" creationId="{4B18D636-CC10-4B1E-AA38-419DCCF2D9C9}"/>
          </ac:spMkLst>
        </pc:spChg>
        <pc:spChg chg="mod">
          <ac:chgData name="mark witt" userId="69dbc9dda77839c7" providerId="LiveId" clId="{7669F5C8-6D3A-475E-B2A9-A661AE368FB9}" dt="2022-08-08T18:06:48.808" v="4302" actId="20577"/>
          <ac:spMkLst>
            <pc:docMk/>
            <pc:sldMk cId="3281961657" sldId="395"/>
            <ac:spMk id="10" creationId="{1DB251F7-EBE7-46AC-A920-FFE2C5AF68EA}"/>
          </ac:spMkLst>
        </pc:spChg>
        <pc:spChg chg="mod">
          <ac:chgData name="mark witt" userId="69dbc9dda77839c7" providerId="LiveId" clId="{7669F5C8-6D3A-475E-B2A9-A661AE368FB9}" dt="2022-08-08T18:09:29.289" v="4575" actId="20577"/>
          <ac:spMkLst>
            <pc:docMk/>
            <pc:sldMk cId="3281961657" sldId="395"/>
            <ac:spMk id="12" creationId="{7FB7F30B-2A84-4C44-BC5A-E826ED6E74A2}"/>
          </ac:spMkLst>
        </pc:spChg>
      </pc:sldChg>
      <pc:sldChg chg="modSp add mod ord">
        <pc:chgData name="mark witt" userId="69dbc9dda77839c7" providerId="LiveId" clId="{7669F5C8-6D3A-475E-B2A9-A661AE368FB9}" dt="2022-08-08T18:11:41.292" v="4787" actId="20577"/>
        <pc:sldMkLst>
          <pc:docMk/>
          <pc:sldMk cId="3594711055" sldId="396"/>
        </pc:sldMkLst>
        <pc:spChg chg="mod">
          <ac:chgData name="mark witt" userId="69dbc9dda77839c7" providerId="LiveId" clId="{7669F5C8-6D3A-475E-B2A9-A661AE368FB9}" dt="2022-08-08T18:11:14.084" v="4716" actId="14100"/>
          <ac:spMkLst>
            <pc:docMk/>
            <pc:sldMk cId="3594711055" sldId="396"/>
            <ac:spMk id="2" creationId="{0046426E-F6F6-4A7C-9181-8C3090996261}"/>
          </ac:spMkLst>
        </pc:spChg>
        <pc:spChg chg="mod">
          <ac:chgData name="mark witt" userId="69dbc9dda77839c7" providerId="LiveId" clId="{7669F5C8-6D3A-475E-B2A9-A661AE368FB9}" dt="2022-08-08T18:11:41.292" v="4787" actId="20577"/>
          <ac:spMkLst>
            <pc:docMk/>
            <pc:sldMk cId="3594711055" sldId="396"/>
            <ac:spMk id="3" creationId="{D3B60D6F-4D0F-4D33-B2A7-159C8583FF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4259F840-24E7-476F-9F30-482E46395856}">
      <dgm:prSet phldrT="[Text]" custT="1"/>
      <dgm:spPr/>
      <dgm:t>
        <a:bodyPr/>
        <a:lstStyle/>
        <a:p>
          <a:r>
            <a:rPr lang="en-US" sz="1800" dirty="0">
              <a:latin typeface="+mn-lt"/>
            </a:rPr>
            <a:t>Requirements</a:t>
          </a: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sz="1800">
            <a:latin typeface="+mn-lt"/>
          </a:endParaRPr>
        </a:p>
      </dgm:t>
    </dgm:pt>
    <dgm:pt modelId="{B54C8F6C-BE1E-4EAB-B7A0-48DE01FFAA36}">
      <dgm:prSet phldrT="[Text]" custT="1"/>
      <dgm:spPr/>
      <dgm:t>
        <a:bodyPr/>
        <a:lstStyle/>
        <a:p>
          <a:pPr>
            <a:buFont typeface="Symbol" panose="05050102010706020507" pitchFamily="18" charset="2"/>
            <a:buChar char=""/>
          </a:pPr>
          <a:r>
            <a:rPr lang="en-US" sz="1800" dirty="0">
              <a:latin typeface="+mn-lt"/>
            </a:rPr>
            <a:t>Identify requirements and needs of  the customer</a:t>
          </a:r>
        </a:p>
      </dgm:t>
    </dgm:pt>
    <dgm:pt modelId="{8DE7CD45-B7C0-432E-B819-6A7D97E31315}" type="parTrans" cxnId="{770CA1CC-3DDD-451E-AE83-A71CA570260C}">
      <dgm:prSet/>
      <dgm:spPr/>
      <dgm:t>
        <a:bodyPr/>
        <a:lstStyle/>
        <a:p>
          <a:endParaRPr lang="en-US" sz="1800">
            <a:latin typeface="+mn-lt"/>
          </a:endParaRPr>
        </a:p>
      </dgm:t>
    </dgm:pt>
    <dgm:pt modelId="{C33B8BEF-A818-4A2F-A99A-E2B29895E184}" type="sibTrans" cxnId="{770CA1CC-3DDD-451E-AE83-A71CA570260C}">
      <dgm:prSet/>
      <dgm:spPr/>
      <dgm:t>
        <a:bodyPr/>
        <a:lstStyle/>
        <a:p>
          <a:endParaRPr lang="en-US" sz="1800">
            <a:latin typeface="+mn-lt"/>
          </a:endParaRPr>
        </a:p>
      </dgm:t>
    </dgm:pt>
    <dgm:pt modelId="{E4033A39-DCC4-4038-9562-AEDDBBB37A99}">
      <dgm:prSet phldrT="[Text]" custT="1"/>
      <dgm:spPr/>
      <dgm:t>
        <a:bodyPr/>
        <a:lstStyle/>
        <a:p>
          <a:r>
            <a:rPr lang="en-US" sz="1800" dirty="0">
              <a:latin typeface="+mn-lt"/>
            </a:rPr>
            <a:t>Analysis</a:t>
          </a:r>
        </a:p>
      </dgm:t>
    </dgm:pt>
    <dgm:pt modelId="{048EEAE6-78BA-4B00-B7BB-9C22DBB1E8F4}" type="parTrans" cxnId="{32EF2862-2950-4DF8-BEA8-CD19460CCA31}">
      <dgm:prSet/>
      <dgm:spPr/>
      <dgm:t>
        <a:bodyPr/>
        <a:lstStyle/>
        <a:p>
          <a:endParaRPr lang="en-US" sz="1800">
            <a:latin typeface="+mn-lt"/>
          </a:endParaRPr>
        </a:p>
      </dgm:t>
    </dgm:pt>
    <dgm:pt modelId="{80AB0E5B-0C58-465D-A545-5B21133D2849}" type="sibTrans" cxnId="{32EF2862-2950-4DF8-BEA8-CD19460CCA31}">
      <dgm:prSet/>
      <dgm:spPr/>
      <dgm:t>
        <a:bodyPr/>
        <a:lstStyle/>
        <a:p>
          <a:endParaRPr lang="en-US" sz="1800">
            <a:latin typeface="+mn-lt"/>
          </a:endParaRPr>
        </a:p>
      </dgm:t>
    </dgm:pt>
    <dgm:pt modelId="{A4C0B4E4-70AD-4901-9E3F-7EA25DD6DAA1}">
      <dgm:prSet phldrT="[Text]" custT="1"/>
      <dgm:spPr/>
      <dgm:t>
        <a:bodyPr/>
        <a:lstStyle/>
        <a:p>
          <a:pPr>
            <a:buFont typeface="Symbol" panose="05050102010706020507" pitchFamily="18" charset="2"/>
            <a:buChar char=""/>
          </a:pPr>
          <a:r>
            <a:rPr lang="en-US" sz="1800" dirty="0">
              <a:latin typeface="+mn-lt"/>
            </a:rPr>
            <a:t>Collate all information and requirements into what will be needed for the project</a:t>
          </a:r>
        </a:p>
      </dgm:t>
    </dgm:pt>
    <dgm:pt modelId="{701D9033-BAD3-4299-933F-A47AFDC2ECD0}" type="parTrans" cxnId="{5E74CB62-E52E-4CEE-8AA1-9812BFC0D67E}">
      <dgm:prSet/>
      <dgm:spPr/>
      <dgm:t>
        <a:bodyPr/>
        <a:lstStyle/>
        <a:p>
          <a:endParaRPr lang="en-US" sz="1800">
            <a:latin typeface="+mn-lt"/>
          </a:endParaRPr>
        </a:p>
      </dgm:t>
    </dgm:pt>
    <dgm:pt modelId="{657DB10D-2517-48AA-B970-6D815DBD4123}" type="sibTrans" cxnId="{5E74CB62-E52E-4CEE-8AA1-9812BFC0D67E}">
      <dgm:prSet/>
      <dgm:spPr/>
      <dgm:t>
        <a:bodyPr/>
        <a:lstStyle/>
        <a:p>
          <a:endParaRPr lang="en-US" sz="1800">
            <a:latin typeface="+mn-lt"/>
          </a:endParaRPr>
        </a:p>
      </dgm:t>
    </dgm:pt>
    <dgm:pt modelId="{87BF7896-20EA-4E8F-B6F4-A34EC5C9CB50}">
      <dgm:prSet phldrT="[Text]" custT="1"/>
      <dgm:spPr/>
      <dgm:t>
        <a:bodyPr/>
        <a:lstStyle/>
        <a:p>
          <a:r>
            <a:rPr lang="en-US" sz="1800" dirty="0">
              <a:latin typeface="+mn-lt"/>
            </a:rPr>
            <a:t>Design</a:t>
          </a:r>
        </a:p>
      </dgm:t>
    </dgm:pt>
    <dgm:pt modelId="{05E47BA5-F724-4AEE-9B5B-401F18E028E6}" type="parTrans" cxnId="{92330C11-C197-4512-BDA4-8D8A69AF7D1C}">
      <dgm:prSet/>
      <dgm:spPr/>
      <dgm:t>
        <a:bodyPr/>
        <a:lstStyle/>
        <a:p>
          <a:endParaRPr lang="en-US" sz="1800">
            <a:latin typeface="+mn-lt"/>
          </a:endParaRPr>
        </a:p>
      </dgm:t>
    </dgm:pt>
    <dgm:pt modelId="{D63CE73E-35DE-48C3-8753-7648BC953C0D}" type="sibTrans" cxnId="{92330C11-C197-4512-BDA4-8D8A69AF7D1C}">
      <dgm:prSet/>
      <dgm:spPr/>
      <dgm:t>
        <a:bodyPr/>
        <a:lstStyle/>
        <a:p>
          <a:endParaRPr lang="en-US" sz="1800">
            <a:latin typeface="+mn-lt"/>
          </a:endParaRPr>
        </a:p>
      </dgm:t>
    </dgm:pt>
    <dgm:pt modelId="{43CBB0A2-9D75-4264-8A30-3E8974B40658}">
      <dgm:prSet phldrT="[Text]" custT="1"/>
      <dgm:spPr/>
      <dgm:t>
        <a:bodyPr/>
        <a:lstStyle/>
        <a:p>
          <a:pPr>
            <a:buFont typeface="Symbol" panose="05050102010706020507" pitchFamily="18" charset="2"/>
            <a:buChar char=""/>
          </a:pPr>
          <a:r>
            <a:rPr lang="en-US" sz="1800" dirty="0"/>
            <a:t>High level overviews of the project, including flowcharting and pseudo coding</a:t>
          </a:r>
          <a:endParaRPr lang="en-US" sz="1800" dirty="0">
            <a:latin typeface="+mn-lt"/>
          </a:endParaRPr>
        </a:p>
      </dgm:t>
    </dgm:pt>
    <dgm:pt modelId="{F806E590-5F8E-48A1-96AC-9E738290D2ED}" type="parTrans" cxnId="{4D2DF581-8128-4440-9E51-29109DC6ED52}">
      <dgm:prSet/>
      <dgm:spPr/>
      <dgm:t>
        <a:bodyPr/>
        <a:lstStyle/>
        <a:p>
          <a:endParaRPr lang="en-US" sz="1800">
            <a:latin typeface="+mn-lt"/>
          </a:endParaRPr>
        </a:p>
      </dgm:t>
    </dgm:pt>
    <dgm:pt modelId="{20F77EFB-335C-4BC3-AD95-8421EDF343E6}" type="sibTrans" cxnId="{4D2DF581-8128-4440-9E51-29109DC6ED52}">
      <dgm:prSet/>
      <dgm:spPr/>
      <dgm:t>
        <a:bodyPr/>
        <a:lstStyle/>
        <a:p>
          <a:endParaRPr lang="en-US" sz="1800">
            <a:latin typeface="+mn-lt"/>
          </a:endParaRPr>
        </a:p>
      </dgm:t>
    </dgm:pt>
    <dgm:pt modelId="{3DE6FF16-CA4D-4D34-ABEB-8BE6A40B5E52}">
      <dgm:prSet phldrT="[Text]" custT="1"/>
      <dgm:spPr/>
      <dgm:t>
        <a:bodyPr/>
        <a:lstStyle/>
        <a:p>
          <a:pPr>
            <a:buFont typeface="Symbol" panose="05050102010706020507" pitchFamily="18" charset="2"/>
            <a:buChar char=""/>
          </a:pPr>
          <a:r>
            <a:rPr lang="en-US" sz="1800" dirty="0">
              <a:latin typeface="+mn-lt"/>
            </a:rPr>
            <a:t>Implementation</a:t>
          </a:r>
        </a:p>
      </dgm:t>
    </dgm:pt>
    <dgm:pt modelId="{DA9CCCCB-8206-4757-82C8-F885E9D238B5}" type="parTrans" cxnId="{636DE8C5-F706-4BA5-855F-85FD2239E2BE}">
      <dgm:prSet/>
      <dgm:spPr/>
      <dgm:t>
        <a:bodyPr/>
        <a:lstStyle/>
        <a:p>
          <a:endParaRPr lang="en-US" sz="1800"/>
        </a:p>
      </dgm:t>
    </dgm:pt>
    <dgm:pt modelId="{986162A7-6F89-4679-B40E-33A17DA21B73}" type="sibTrans" cxnId="{636DE8C5-F706-4BA5-855F-85FD2239E2BE}">
      <dgm:prSet/>
      <dgm:spPr/>
      <dgm:t>
        <a:bodyPr/>
        <a:lstStyle/>
        <a:p>
          <a:endParaRPr lang="en-US" sz="1800"/>
        </a:p>
      </dgm:t>
    </dgm:pt>
    <dgm:pt modelId="{AC76BE15-3E8A-498B-91BD-CF772C26B6F1}">
      <dgm:prSet phldrT="[Text]" custT="1"/>
      <dgm:spPr/>
      <dgm:t>
        <a:bodyPr/>
        <a:lstStyle/>
        <a:p>
          <a:pPr>
            <a:buFont typeface="Symbol" panose="05050102010706020507" pitchFamily="18" charset="2"/>
            <a:buChar char=""/>
          </a:pPr>
          <a:r>
            <a:rPr lang="en-US" sz="1800" dirty="0">
              <a:latin typeface="+mn-lt"/>
            </a:rPr>
            <a:t>Testing</a:t>
          </a:r>
        </a:p>
      </dgm:t>
    </dgm:pt>
    <dgm:pt modelId="{00CCB400-064A-4EF5-9806-9534D9AC69AD}" type="parTrans" cxnId="{140A4778-8248-44DE-B78A-23C578A77D7E}">
      <dgm:prSet/>
      <dgm:spPr/>
      <dgm:t>
        <a:bodyPr/>
        <a:lstStyle/>
        <a:p>
          <a:endParaRPr lang="en-US" sz="1800"/>
        </a:p>
      </dgm:t>
    </dgm:pt>
    <dgm:pt modelId="{662A3D6E-7238-444F-BC0B-C7A4321261DB}" type="sibTrans" cxnId="{140A4778-8248-44DE-B78A-23C578A77D7E}">
      <dgm:prSet/>
      <dgm:spPr/>
      <dgm:t>
        <a:bodyPr/>
        <a:lstStyle/>
        <a:p>
          <a:endParaRPr lang="en-US" sz="1800"/>
        </a:p>
      </dgm:t>
    </dgm:pt>
    <dgm:pt modelId="{73820394-2159-4075-9E6F-217263B07F8B}">
      <dgm:prSet phldrT="[Text]" custT="1"/>
      <dgm:spPr/>
      <dgm:t>
        <a:bodyPr/>
        <a:lstStyle/>
        <a:p>
          <a:pPr>
            <a:buFont typeface="Symbol" panose="05050102010706020507" pitchFamily="18" charset="2"/>
            <a:buChar char=""/>
          </a:pPr>
          <a:r>
            <a:rPr lang="en-US" sz="1800" dirty="0"/>
            <a:t>Making sure the newly created software functions as intended. Debugging and troubleshooting occur during this phase</a:t>
          </a:r>
          <a:endParaRPr lang="en-US" sz="1800" dirty="0">
            <a:latin typeface="+mn-lt"/>
          </a:endParaRPr>
        </a:p>
      </dgm:t>
    </dgm:pt>
    <dgm:pt modelId="{A861A835-3A0D-4B09-8870-87D7FDC7B27F}" type="parTrans" cxnId="{19CF03A0-47BE-4ABD-A62C-A27E16D6C5A3}">
      <dgm:prSet/>
      <dgm:spPr/>
      <dgm:t>
        <a:bodyPr/>
        <a:lstStyle/>
        <a:p>
          <a:endParaRPr lang="en-US" sz="1800"/>
        </a:p>
      </dgm:t>
    </dgm:pt>
    <dgm:pt modelId="{D383A36B-470D-499F-AE13-85A6B2495524}" type="sibTrans" cxnId="{19CF03A0-47BE-4ABD-A62C-A27E16D6C5A3}">
      <dgm:prSet/>
      <dgm:spPr/>
      <dgm:t>
        <a:bodyPr/>
        <a:lstStyle/>
        <a:p>
          <a:endParaRPr lang="en-US" sz="1800"/>
        </a:p>
      </dgm:t>
    </dgm:pt>
    <dgm:pt modelId="{C032D242-8D23-4EEC-A10A-7B0691E5A409}">
      <dgm:prSet phldrT="[Text]" custT="1"/>
      <dgm:spPr/>
      <dgm:t>
        <a:bodyPr/>
        <a:lstStyle/>
        <a:p>
          <a:pPr>
            <a:buFont typeface="Symbol" panose="05050102010706020507" pitchFamily="18" charset="2"/>
            <a:buChar char=""/>
          </a:pPr>
          <a:r>
            <a:rPr lang="en-US" sz="1800" dirty="0"/>
            <a:t>Taking the designs and writing the software in code</a:t>
          </a:r>
          <a:endParaRPr lang="en-US" sz="1800" dirty="0">
            <a:latin typeface="+mn-lt"/>
          </a:endParaRPr>
        </a:p>
      </dgm:t>
    </dgm:pt>
    <dgm:pt modelId="{167DA838-BF1F-42A4-81E8-806F40795A14}" type="parTrans" cxnId="{D9403C73-FB83-47D6-85AE-067D49ED63F2}">
      <dgm:prSet/>
      <dgm:spPr/>
      <dgm:t>
        <a:bodyPr/>
        <a:lstStyle/>
        <a:p>
          <a:endParaRPr lang="en-US" sz="1800"/>
        </a:p>
      </dgm:t>
    </dgm:pt>
    <dgm:pt modelId="{7EFA60CA-572D-434D-B452-A4ACBAEB4D2C}" type="sibTrans" cxnId="{D9403C73-FB83-47D6-85AE-067D49ED63F2}">
      <dgm:prSet/>
      <dgm:spPr/>
      <dgm:t>
        <a:bodyPr/>
        <a:lstStyle/>
        <a:p>
          <a:endParaRPr lang="en-US" sz="1800"/>
        </a:p>
      </dgm:t>
    </dgm:pt>
    <dgm:pt modelId="{148A007B-8299-4078-B7E9-540502146829}">
      <dgm:prSet phldrT="[Text]" custT="1"/>
      <dgm:spPr/>
      <dgm:t>
        <a:bodyPr/>
        <a:lstStyle/>
        <a:p>
          <a:pPr>
            <a:buFont typeface="Symbol" panose="05050102010706020507" pitchFamily="18" charset="2"/>
            <a:buChar char=""/>
          </a:pPr>
          <a:r>
            <a:rPr lang="en-US" sz="1800" dirty="0">
              <a:latin typeface="+mn-lt"/>
            </a:rPr>
            <a:t>Deployment</a:t>
          </a:r>
        </a:p>
      </dgm:t>
    </dgm:pt>
    <dgm:pt modelId="{55D24E51-1954-4BAD-99E1-AAFA8014AAD7}" type="parTrans" cxnId="{1098D4C0-0407-4B5F-826B-E3FE38541F82}">
      <dgm:prSet/>
      <dgm:spPr/>
      <dgm:t>
        <a:bodyPr/>
        <a:lstStyle/>
        <a:p>
          <a:endParaRPr lang="en-US"/>
        </a:p>
      </dgm:t>
    </dgm:pt>
    <dgm:pt modelId="{B5E9A37E-18CD-4974-826C-8D819C2789EB}" type="sibTrans" cxnId="{1098D4C0-0407-4B5F-826B-E3FE38541F82}">
      <dgm:prSet/>
      <dgm:spPr/>
      <dgm:t>
        <a:bodyPr/>
        <a:lstStyle/>
        <a:p>
          <a:endParaRPr lang="en-US"/>
        </a:p>
      </dgm:t>
    </dgm:pt>
    <dgm:pt modelId="{2BDE5080-88A1-456D-A316-CB53E06B50A6}">
      <dgm:prSet phldrT="[Text]" custT="1"/>
      <dgm:spPr/>
      <dgm:t>
        <a:bodyPr/>
        <a:lstStyle/>
        <a:p>
          <a:pPr>
            <a:buFont typeface="Symbol" panose="05050102010706020507" pitchFamily="18" charset="2"/>
            <a:buChar char=""/>
          </a:pPr>
          <a:r>
            <a:rPr lang="en-US" sz="1800" dirty="0">
              <a:latin typeface="+mn-lt"/>
            </a:rPr>
            <a:t>Deploying the final product, usually the sale of the software or the deployment of the new software across an organization. </a:t>
          </a:r>
        </a:p>
      </dgm:t>
    </dgm:pt>
    <dgm:pt modelId="{DB9C5DCC-C1F3-417B-A3EB-8F993624D2D1}" type="parTrans" cxnId="{003B51EF-A717-4AD9-AFEE-A917C1F72880}">
      <dgm:prSet/>
      <dgm:spPr/>
      <dgm:t>
        <a:bodyPr/>
        <a:lstStyle/>
        <a:p>
          <a:endParaRPr lang="en-US"/>
        </a:p>
      </dgm:t>
    </dgm:pt>
    <dgm:pt modelId="{383F246A-7B76-4282-AB63-233D6649E5D0}" type="sibTrans" cxnId="{003B51EF-A717-4AD9-AFEE-A917C1F72880}">
      <dgm:prSet/>
      <dgm:spPr/>
      <dgm:t>
        <a:bodyPr/>
        <a:lstStyle/>
        <a:p>
          <a:endParaRPr lang="en-US"/>
        </a:p>
      </dgm:t>
    </dgm:pt>
    <dgm:pt modelId="{5E644D62-B270-4666-986E-C31CB836F54C}">
      <dgm:prSet phldrT="[Text]" custT="1"/>
      <dgm:spPr/>
      <dgm:t>
        <a:bodyPr/>
        <a:lstStyle/>
        <a:p>
          <a:pPr>
            <a:buFont typeface="Symbol" panose="05050102010706020507" pitchFamily="18" charset="2"/>
            <a:buChar char=""/>
          </a:pPr>
          <a:r>
            <a:rPr lang="en-US" sz="1800" dirty="0">
              <a:latin typeface="+mn-lt"/>
            </a:rPr>
            <a:t>Maintenance</a:t>
          </a:r>
        </a:p>
      </dgm:t>
    </dgm:pt>
    <dgm:pt modelId="{5519AC88-05FF-4B91-B254-C5DFDA9BF63C}" type="parTrans" cxnId="{A8C76122-A8D6-4B7A-BADD-F04642134EF2}">
      <dgm:prSet/>
      <dgm:spPr/>
      <dgm:t>
        <a:bodyPr/>
        <a:lstStyle/>
        <a:p>
          <a:endParaRPr lang="en-US"/>
        </a:p>
      </dgm:t>
    </dgm:pt>
    <dgm:pt modelId="{E01B5B01-C1CC-40DC-AE84-AA470C2B380E}" type="sibTrans" cxnId="{A8C76122-A8D6-4B7A-BADD-F04642134EF2}">
      <dgm:prSet/>
      <dgm:spPr/>
      <dgm:t>
        <a:bodyPr/>
        <a:lstStyle/>
        <a:p>
          <a:endParaRPr lang="en-US"/>
        </a:p>
      </dgm:t>
    </dgm:pt>
    <dgm:pt modelId="{699D0750-8FE8-473E-A3B8-A6A0B4F8610F}">
      <dgm:prSet phldrT="[Text]" custT="1"/>
      <dgm:spPr/>
      <dgm:t>
        <a:bodyPr/>
        <a:lstStyle/>
        <a:p>
          <a:pPr>
            <a:buFont typeface="Symbol" panose="05050102010706020507" pitchFamily="18" charset="2"/>
            <a:buChar char=""/>
          </a:pPr>
          <a:r>
            <a:rPr lang="en-US" sz="1800" dirty="0">
              <a:latin typeface="+mn-lt"/>
            </a:rPr>
            <a:t>Includes any debugging, troubleshooting and adjustments after installation</a:t>
          </a:r>
        </a:p>
      </dgm:t>
    </dgm:pt>
    <dgm:pt modelId="{887D79FE-9361-4F00-B8D6-FCE909509641}" type="parTrans" cxnId="{A064241C-414C-4F6F-B676-6E3A25A344A6}">
      <dgm:prSet/>
      <dgm:spPr/>
      <dgm:t>
        <a:bodyPr/>
        <a:lstStyle/>
        <a:p>
          <a:endParaRPr lang="en-US"/>
        </a:p>
      </dgm:t>
    </dgm:pt>
    <dgm:pt modelId="{3D932A64-F155-4032-B882-44B259AA895C}" type="sibTrans" cxnId="{A064241C-414C-4F6F-B676-6E3A25A344A6}">
      <dgm:prSet/>
      <dgm:spPr/>
      <dgm:t>
        <a:bodyPr/>
        <a:lstStyle/>
        <a:p>
          <a:endParaRPr lang="en-US"/>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7" custScaleX="114367" custLinFactNeighborX="-7756">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7">
        <dgm:presLayoutVars>
          <dgm:bulletEnabled val="1"/>
        </dgm:presLayoutVars>
      </dgm:prSet>
      <dgm:spPr/>
    </dgm:pt>
    <dgm:pt modelId="{6BA46904-CB7C-4538-BD49-D3891EF19552}" type="pres">
      <dgm:prSet presAssocID="{4259F840-24E7-476F-9F30-482E46395856}" presName="ConnectLine1" presStyleLbl="sibTrans1D1" presStyleIdx="0" presStyleCnt="7"/>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7"/>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7">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7">
        <dgm:presLayoutVars>
          <dgm:bulletEnabled val="1"/>
        </dgm:presLayoutVars>
      </dgm:prSet>
      <dgm:spPr/>
    </dgm:pt>
    <dgm:pt modelId="{080474C8-0FEA-4FD1-97F1-0978CFB4A37F}" type="pres">
      <dgm:prSet presAssocID="{E4033A39-DCC4-4038-9562-AEDDBBB37A99}" presName="ConnectLine1" presStyleLbl="sibTrans1D1" presStyleIdx="1" presStyleCnt="7"/>
      <dgm:spPr>
        <a:noFill/>
        <a:ln w="6350" cap="flat" cmpd="sng" algn="ctr">
          <a:solidFill>
            <a:schemeClr val="accent5">
              <a:hueOff val="60001"/>
              <a:satOff val="1449"/>
              <a:lumOff val="-6994"/>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7"/>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7">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7">
        <dgm:presLayoutVars>
          <dgm:bulletEnabled val="1"/>
        </dgm:presLayoutVars>
      </dgm:prSet>
      <dgm:spPr/>
    </dgm:pt>
    <dgm:pt modelId="{89759DE5-9F8A-470E-A6D8-F13BB4DEE93D}" type="pres">
      <dgm:prSet presAssocID="{87BF7896-20EA-4E8F-B6F4-A34EC5C9CB50}" presName="ConnectLine1" presStyleLbl="sibTrans1D1" presStyleIdx="2" presStyleCnt="7"/>
      <dgm:spPr>
        <a:noFill/>
        <a:ln w="6350" cap="flat" cmpd="sng" algn="ctr">
          <a:solidFill>
            <a:schemeClr val="accent5">
              <a:hueOff val="120002"/>
              <a:satOff val="2897"/>
              <a:lumOff val="-13987"/>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7"/>
      <dgm:spPr/>
    </dgm:pt>
    <dgm:pt modelId="{4624FC32-5405-42B1-B5CC-DF0659852A58}" type="pres">
      <dgm:prSet presAssocID="{87BF7896-20EA-4E8F-B6F4-A34EC5C9CB50}" presName="EmptyPane1" presStyleCnt="0"/>
      <dgm:spPr/>
    </dgm:pt>
    <dgm:pt modelId="{8C327064-3851-4ECF-AAB7-82B51711041E}" type="pres">
      <dgm:prSet presAssocID="{D63CE73E-35DE-48C3-8753-7648BC953C0D}"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3" presStyleCnt="7" custScaleX="122111">
        <dgm:presLayoutVars>
          <dgm:chMax val="1"/>
          <dgm:chPref val="1"/>
          <dgm:bulletEnabled val="1"/>
        </dgm:presLayoutVars>
      </dgm:prSet>
      <dgm:spPr/>
    </dgm:pt>
    <dgm:pt modelId="{1BB5FD64-47F9-47A3-911F-535BFE17A3B9}" type="pres">
      <dgm:prSet presAssocID="{3DE6FF16-CA4D-4D34-ABEB-8BE6A40B5E52}" presName="Childtext1" presStyleLbl="revTx" presStyleIdx="3" presStyleCnt="7">
        <dgm:presLayoutVars>
          <dgm:bulletEnabled val="1"/>
        </dgm:presLayoutVars>
      </dgm:prSet>
      <dgm:spPr/>
    </dgm:pt>
    <dgm:pt modelId="{FE9B27EB-7AC7-485A-9A55-41E8118F9EAF}" type="pres">
      <dgm:prSet presAssocID="{3DE6FF16-CA4D-4D34-ABEB-8BE6A40B5E52}" presName="ConnectLine1" presStyleLbl="sibTrans1D1" presStyleIdx="3" presStyleCnt="7"/>
      <dgm:spPr>
        <a:noFill/>
        <a:ln w="6350" cap="flat" cmpd="sng" algn="ctr">
          <a:solidFill>
            <a:schemeClr val="accent5">
              <a:hueOff val="180003"/>
              <a:satOff val="4346"/>
              <a:lumOff val="-20980"/>
              <a:alphaOff val="0"/>
            </a:schemeClr>
          </a:solidFill>
          <a:prstDash val="dash"/>
          <a:miter lim="800000"/>
        </a:ln>
        <a:effectLst/>
      </dgm:spPr>
    </dgm:pt>
    <dgm:pt modelId="{46BD4721-4664-4AD0-9F11-DBE7E0B207D5}" type="pres">
      <dgm:prSet presAssocID="{3DE6FF16-CA4D-4D34-ABEB-8BE6A40B5E52}" presName="ConnectLineEnd1" presStyleLbl="lnNode1" presStyleIdx="3" presStyleCnt="7"/>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4" presStyleCnt="7" custLinFactNeighborX="8353">
        <dgm:presLayoutVars>
          <dgm:chMax val="1"/>
          <dgm:chPref val="1"/>
          <dgm:bulletEnabled val="1"/>
        </dgm:presLayoutVars>
      </dgm:prSet>
      <dgm:spPr/>
    </dgm:pt>
    <dgm:pt modelId="{1FA3C236-5719-4A33-A6BB-80FA85F940E3}" type="pres">
      <dgm:prSet presAssocID="{AC76BE15-3E8A-498B-91BD-CF772C26B6F1}" presName="Childtext1" presStyleLbl="revTx" presStyleIdx="4" presStyleCnt="7">
        <dgm:presLayoutVars>
          <dgm:bulletEnabled val="1"/>
        </dgm:presLayoutVars>
      </dgm:prSet>
      <dgm:spPr/>
    </dgm:pt>
    <dgm:pt modelId="{18F1C823-9ACD-4FCD-8102-F468DCE57A45}" type="pres">
      <dgm:prSet presAssocID="{AC76BE15-3E8A-498B-91BD-CF772C26B6F1}" presName="ConnectLine1" presStyleLbl="sibTrans1D1" presStyleIdx="4" presStyleCnt="7"/>
      <dgm:spPr>
        <a:noFill/>
        <a:ln w="6350" cap="flat" cmpd="sng" algn="ctr">
          <a:solidFill>
            <a:schemeClr val="accent5">
              <a:hueOff val="240004"/>
              <a:satOff val="5795"/>
              <a:lumOff val="-27974"/>
              <a:alphaOff val="0"/>
            </a:schemeClr>
          </a:solidFill>
          <a:prstDash val="dash"/>
          <a:miter lim="800000"/>
        </a:ln>
        <a:effectLst/>
      </dgm:spPr>
    </dgm:pt>
    <dgm:pt modelId="{F8AD0AB8-BBDF-4F0A-A6A0-850E289DD521}" type="pres">
      <dgm:prSet presAssocID="{AC76BE15-3E8A-498B-91BD-CF772C26B6F1}" presName="ConnectLineEnd1" presStyleLbl="lnNode1" presStyleIdx="4" presStyleCnt="7"/>
      <dgm:spPr/>
    </dgm:pt>
    <dgm:pt modelId="{11CAE2E7-2E06-450A-A729-9C2DCEF85421}" type="pres">
      <dgm:prSet presAssocID="{AC76BE15-3E8A-498B-91BD-CF772C26B6F1}" presName="EmptyPane1" presStyleCnt="0"/>
      <dgm:spPr/>
    </dgm:pt>
    <dgm:pt modelId="{90278B42-D63B-4CF1-B5E0-D10B06A243A3}" type="pres">
      <dgm:prSet presAssocID="{662A3D6E-7238-444F-BC0B-C7A4321261DB}" presName="spaceBetweenRectangles1" presStyleCnt="0"/>
      <dgm:spPr/>
    </dgm:pt>
    <dgm:pt modelId="{999EFFB7-3C90-4DCF-B8DF-BE4C20522C67}" type="pres">
      <dgm:prSet presAssocID="{148A007B-8299-4078-B7E9-540502146829}" presName="composite1" presStyleCnt="0"/>
      <dgm:spPr/>
    </dgm:pt>
    <dgm:pt modelId="{4D9EB945-DFC3-47CD-AA6E-4E7CD47C170B}" type="pres">
      <dgm:prSet presAssocID="{148A007B-8299-4078-B7E9-540502146829}" presName="parent1" presStyleLbl="alignNode1" presStyleIdx="5" presStyleCnt="7" custScaleX="103836">
        <dgm:presLayoutVars>
          <dgm:chMax val="1"/>
          <dgm:chPref val="1"/>
          <dgm:bulletEnabled val="1"/>
        </dgm:presLayoutVars>
      </dgm:prSet>
      <dgm:spPr/>
    </dgm:pt>
    <dgm:pt modelId="{81602706-151F-428B-97BC-FA21D19CA4E4}" type="pres">
      <dgm:prSet presAssocID="{148A007B-8299-4078-B7E9-540502146829}" presName="Childtext1" presStyleLbl="revTx" presStyleIdx="5" presStyleCnt="7">
        <dgm:presLayoutVars>
          <dgm:bulletEnabled val="1"/>
        </dgm:presLayoutVars>
      </dgm:prSet>
      <dgm:spPr/>
    </dgm:pt>
    <dgm:pt modelId="{1BB09C79-7DDF-44A8-915D-C8CA7C9F04FE}" type="pres">
      <dgm:prSet presAssocID="{148A007B-8299-4078-B7E9-540502146829}" presName="ConnectLine1" presStyleLbl="sibTrans1D1" presStyleIdx="5" presStyleCnt="7"/>
      <dgm:spPr>
        <a:noFill/>
        <a:ln w="6350" cap="flat" cmpd="sng" algn="ctr">
          <a:solidFill>
            <a:schemeClr val="accent5">
              <a:hueOff val="300005"/>
              <a:satOff val="7243"/>
              <a:lumOff val="-34967"/>
              <a:alphaOff val="0"/>
            </a:schemeClr>
          </a:solidFill>
          <a:prstDash val="dash"/>
          <a:miter lim="800000"/>
        </a:ln>
        <a:effectLst/>
      </dgm:spPr>
    </dgm:pt>
    <dgm:pt modelId="{15C2AB44-FED5-43C2-8B26-9E622F8DD5CA}" type="pres">
      <dgm:prSet presAssocID="{148A007B-8299-4078-B7E9-540502146829}" presName="ConnectLineEnd1" presStyleLbl="lnNode1" presStyleIdx="5" presStyleCnt="7"/>
      <dgm:spPr/>
    </dgm:pt>
    <dgm:pt modelId="{E1B409D9-14D3-4AC8-A65E-764CFD3186EF}" type="pres">
      <dgm:prSet presAssocID="{148A007B-8299-4078-B7E9-540502146829}" presName="EmptyPane1" presStyleCnt="0"/>
      <dgm:spPr/>
    </dgm:pt>
    <dgm:pt modelId="{9DFC14E4-5597-4DBA-BE2A-DBC9529BB2A9}" type="pres">
      <dgm:prSet presAssocID="{B5E9A37E-18CD-4974-826C-8D819C2789EB}" presName="spaceBetweenRectangles1" presStyleCnt="0"/>
      <dgm:spPr/>
    </dgm:pt>
    <dgm:pt modelId="{F4C42770-050F-4F4C-A3B4-2657A311DE30}" type="pres">
      <dgm:prSet presAssocID="{5E644D62-B270-4666-986E-C31CB836F54C}" presName="composite1" presStyleCnt="0"/>
      <dgm:spPr/>
    </dgm:pt>
    <dgm:pt modelId="{2CA4DEE4-D650-4432-B377-3BFB845EDF17}" type="pres">
      <dgm:prSet presAssocID="{5E644D62-B270-4666-986E-C31CB836F54C}" presName="parent1" presStyleLbl="alignNode1" presStyleIdx="6" presStyleCnt="7" custScaleX="102131" custLinFactNeighborX="2984">
        <dgm:presLayoutVars>
          <dgm:chMax val="1"/>
          <dgm:chPref val="1"/>
          <dgm:bulletEnabled val="1"/>
        </dgm:presLayoutVars>
      </dgm:prSet>
      <dgm:spPr/>
    </dgm:pt>
    <dgm:pt modelId="{68F193BD-3DD8-4AE1-A7E8-F5337053034E}" type="pres">
      <dgm:prSet presAssocID="{5E644D62-B270-4666-986E-C31CB836F54C}" presName="Childtext1" presStyleLbl="revTx" presStyleIdx="6" presStyleCnt="7">
        <dgm:presLayoutVars>
          <dgm:bulletEnabled val="1"/>
        </dgm:presLayoutVars>
      </dgm:prSet>
      <dgm:spPr/>
    </dgm:pt>
    <dgm:pt modelId="{F0518A00-0243-4EE4-9DA1-DD2397A92E23}" type="pres">
      <dgm:prSet presAssocID="{5E644D62-B270-4666-986E-C31CB836F54C}" presName="ConnectLine1" presStyleLbl="sibTrans1D1" presStyleIdx="6" presStyleCnt="7"/>
      <dgm:spPr>
        <a:noFill/>
        <a:ln w="6350" cap="flat" cmpd="sng" algn="ctr">
          <a:solidFill>
            <a:schemeClr val="accent5">
              <a:hueOff val="360006"/>
              <a:satOff val="8692"/>
              <a:lumOff val="-41961"/>
              <a:alphaOff val="0"/>
            </a:schemeClr>
          </a:solidFill>
          <a:prstDash val="dash"/>
          <a:miter lim="800000"/>
        </a:ln>
        <a:effectLst/>
      </dgm:spPr>
    </dgm:pt>
    <dgm:pt modelId="{56CD13E5-8CA4-4AA3-A66A-54680E1479B1}" type="pres">
      <dgm:prSet presAssocID="{5E644D62-B270-4666-986E-C31CB836F54C}" presName="ConnectLineEnd1" presStyleLbl="lnNode1" presStyleIdx="6" presStyleCnt="7"/>
      <dgm:spPr/>
    </dgm:pt>
    <dgm:pt modelId="{0E011384-C74B-49EC-9B14-C9BF0617BC15}" type="pres">
      <dgm:prSet presAssocID="{5E644D62-B270-4666-986E-C31CB836F54C}" presName="EmptyPane1" presStyleCnt="0"/>
      <dgm:spPr/>
    </dgm:pt>
  </dgm:ptLst>
  <dgm:cxnLst>
    <dgm:cxn modelId="{58AF9605-98E3-490C-9551-60E5D74419A2}" type="presOf" srcId="{3DE6FF16-CA4D-4D34-ABEB-8BE6A40B5E52}" destId="{74CD3FF2-195B-429B-BC6F-5B5A7FED2BE2}" srcOrd="0" destOrd="0" presId="urn:microsoft.com/office/officeart/2016/7/layout/RoundedRectangleTimeline"/>
    <dgm:cxn modelId="{467F290A-9E2A-412E-AF06-428DAA68BEDD}" type="presOf" srcId="{E4033A39-DCC4-4038-9562-AEDDBBB37A99}" destId="{539615E2-3277-4D8E-8484-FF5088C8BF01}" srcOrd="0" destOrd="0" presId="urn:microsoft.com/office/officeart/2016/7/layout/RoundedRectangleTimeline"/>
    <dgm:cxn modelId="{A2A50010-8F67-49E4-9B0A-E0F7FDA9656C}" type="presOf" srcId="{B54C8F6C-BE1E-4EAB-B7A0-48DE01FFAA36}" destId="{45A02F84-C6CB-43F5-AEE4-3EA66C2BD25F}"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A064241C-414C-4F6F-B676-6E3A25A344A6}" srcId="{5E644D62-B270-4666-986E-C31CB836F54C}" destId="{699D0750-8FE8-473E-A3B8-A6A0B4F8610F}" srcOrd="0" destOrd="0" parTransId="{887D79FE-9361-4F00-B8D6-FCE909509641}" sibTransId="{3D932A64-F155-4032-B882-44B259AA895C}"/>
    <dgm:cxn modelId="{A8C76122-A8D6-4B7A-BADD-F04642134EF2}" srcId="{E5B2E815-0D19-41DC-B01B-4D608769620A}" destId="{5E644D62-B270-4666-986E-C31CB836F54C}" srcOrd="6" destOrd="0" parTransId="{5519AC88-05FF-4B91-B254-C5DFDA9BF63C}" sibTransId="{E01B5B01-C1CC-40DC-AE84-AA470C2B380E}"/>
    <dgm:cxn modelId="{D88F5139-A3BF-4F98-ABB0-AEE7243465CB}" type="presOf" srcId="{87BF7896-20EA-4E8F-B6F4-A34EC5C9CB50}" destId="{9D82041D-873A-4600-A9C7-C0A0ADFB138B}" srcOrd="0" destOrd="0" presId="urn:microsoft.com/office/officeart/2016/7/layout/RoundedRectangleTimeline"/>
    <dgm:cxn modelId="{DA54395F-D724-4E6C-A933-0299A312EC50}" type="presOf" srcId="{2BDE5080-88A1-456D-A316-CB53E06B50A6}" destId="{81602706-151F-428B-97BC-FA21D19CA4E4}" srcOrd="0" destOrd="0" presId="urn:microsoft.com/office/officeart/2016/7/layout/RoundedRectangleTimeline"/>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32D2CF6C-6AC0-4764-A4B7-2D6FF0D2A4F1}" type="presOf" srcId="{5E644D62-B270-4666-986E-C31CB836F54C}" destId="{2CA4DEE4-D650-4432-B377-3BFB845EDF17}" srcOrd="0" destOrd="0" presId="urn:microsoft.com/office/officeart/2016/7/layout/RoundedRectangleTimeline"/>
    <dgm:cxn modelId="{4653A150-E557-4235-B1A1-18156274D965}" type="presOf" srcId="{4259F840-24E7-476F-9F30-482E46395856}" destId="{E088D226-49D7-4C30-90DC-CA1755D98829}" srcOrd="0" destOrd="0" presId="urn:microsoft.com/office/officeart/2016/7/layout/RoundedRectangleTimeline"/>
    <dgm:cxn modelId="{E6B56652-B46A-4546-9536-64D675143F1B}" type="presOf" srcId="{A4C0B4E4-70AD-4901-9E3F-7EA25DD6DAA1}" destId="{FEBD3C2A-A340-470A-A475-AE614EA07678}" srcOrd="0" destOrd="0" presId="urn:microsoft.com/office/officeart/2016/7/layout/RoundedRectangleTimeline"/>
    <dgm:cxn modelId="{D9403C73-FB83-47D6-85AE-067D49ED63F2}" srcId="{3DE6FF16-CA4D-4D34-ABEB-8BE6A40B5E52}" destId="{C032D242-8D23-4EEC-A10A-7B0691E5A409}" srcOrd="0" destOrd="0" parTransId="{167DA838-BF1F-42A4-81E8-806F40795A14}" sibTransId="{7EFA60CA-572D-434D-B452-A4ACBAEB4D2C}"/>
    <dgm:cxn modelId="{140A4778-8248-44DE-B78A-23C578A77D7E}" srcId="{E5B2E815-0D19-41DC-B01B-4D608769620A}" destId="{AC76BE15-3E8A-498B-91BD-CF772C26B6F1}" srcOrd="4" destOrd="0" parTransId="{00CCB400-064A-4EF5-9806-9534D9AC69AD}" sibTransId="{662A3D6E-7238-444F-BC0B-C7A4321261DB}"/>
    <dgm:cxn modelId="{020D505A-97FA-43DD-A9A1-2501AD46F8AF}" type="presOf" srcId="{43CBB0A2-9D75-4264-8A30-3E8974B40658}" destId="{80CDBBF8-C6B4-4166-87C1-DC9120CC7586}"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B949F581-0E08-43D2-BC56-05BD1C6A7AF1}" type="presOf" srcId="{148A007B-8299-4078-B7E9-540502146829}" destId="{4D9EB945-DFC3-47CD-AA6E-4E7CD47C170B}" srcOrd="0" destOrd="0" presId="urn:microsoft.com/office/officeart/2016/7/layout/RoundedRectangleTimeline"/>
    <dgm:cxn modelId="{8E397885-2922-4A41-A068-12396042B443}" type="presOf" srcId="{699D0750-8FE8-473E-A3B8-A6A0B4F8610F}" destId="{68F193BD-3DD8-4AE1-A7E8-F5337053034E}" srcOrd="0" destOrd="0" presId="urn:microsoft.com/office/officeart/2016/7/layout/RoundedRectangleTimeline"/>
    <dgm:cxn modelId="{67A67F8B-14DC-457C-93BE-25105825881F}" type="presOf" srcId="{AC76BE15-3E8A-498B-91BD-CF772C26B6F1}" destId="{483E7832-9872-48C4-8E65-DCB39D4CDBD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19CF03A0-47BE-4ABD-A62C-A27E16D6C5A3}" srcId="{AC76BE15-3E8A-498B-91BD-CF772C26B6F1}" destId="{73820394-2159-4075-9E6F-217263B07F8B}" srcOrd="0" destOrd="0" parTransId="{A861A835-3A0D-4B09-8870-87D7FDC7B27F}" sibTransId="{D383A36B-470D-499F-AE13-85A6B2495524}"/>
    <dgm:cxn modelId="{D473BBA6-FF54-423D-9B9B-875C8AA2545B}" type="presOf" srcId="{73820394-2159-4075-9E6F-217263B07F8B}" destId="{1FA3C236-5719-4A33-A6BB-80FA85F940E3}" srcOrd="0" destOrd="0" presId="urn:microsoft.com/office/officeart/2016/7/layout/RoundedRectangleTimeline"/>
    <dgm:cxn modelId="{1098D4C0-0407-4B5F-826B-E3FE38541F82}" srcId="{E5B2E815-0D19-41DC-B01B-4D608769620A}" destId="{148A007B-8299-4078-B7E9-540502146829}" srcOrd="5" destOrd="0" parTransId="{55D24E51-1954-4BAD-99E1-AAFA8014AAD7}" sibTransId="{B5E9A37E-18CD-4974-826C-8D819C2789EB}"/>
    <dgm:cxn modelId="{636DE8C5-F706-4BA5-855F-85FD2239E2BE}" srcId="{E5B2E815-0D19-41DC-B01B-4D608769620A}" destId="{3DE6FF16-CA4D-4D34-ABEB-8BE6A40B5E52}" srcOrd="3" destOrd="0" parTransId="{DA9CCCCB-8206-4757-82C8-F885E9D238B5}" sibTransId="{986162A7-6F89-4679-B40E-33A17DA21B73}"/>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003B51EF-A717-4AD9-AFEE-A917C1F72880}" srcId="{148A007B-8299-4078-B7E9-540502146829}" destId="{2BDE5080-88A1-456D-A316-CB53E06B50A6}" srcOrd="0" destOrd="0" parTransId="{DB9C5DCC-C1F3-417B-A3EB-8F993624D2D1}" sibTransId="{383F246A-7B76-4282-AB63-233D6649E5D0}"/>
    <dgm:cxn modelId="{546179F7-5E1B-4360-8938-B9238DA6DE5D}" type="presOf" srcId="{C032D242-8D23-4EEC-A10A-7B0691E5A409}" destId="{1BB5FD64-47F9-47A3-911F-535BFE17A3B9}" srcOrd="0" destOrd="0" presId="urn:microsoft.com/office/officeart/2016/7/layout/RoundedRectangleTimeline"/>
    <dgm:cxn modelId="{B5EA3CD6-0576-4168-82C9-9ADC0803B31E}" type="presParOf" srcId="{196C9F68-3606-4282-A4C6-4485F1280B5F}" destId="{68D8AC18-502F-4825-B069-75605ADB3A40}" srcOrd="0" destOrd="0" presId="urn:microsoft.com/office/officeart/2016/7/layout/RoundedRectangleTimeline"/>
    <dgm:cxn modelId="{30A197C5-075F-4643-BF26-64BC9FAF532F}" type="presParOf" srcId="{68D8AC18-502F-4825-B069-75605ADB3A40}" destId="{E088D226-49D7-4C30-90DC-CA1755D98829}" srcOrd="0" destOrd="0" presId="urn:microsoft.com/office/officeart/2016/7/layout/RoundedRectangleTimeline"/>
    <dgm:cxn modelId="{DBAA9861-CCB2-4B8A-A3AA-B305A4B5783E}" type="presParOf" srcId="{68D8AC18-502F-4825-B069-75605ADB3A40}" destId="{45A02F84-C6CB-43F5-AEE4-3EA66C2BD25F}" srcOrd="1" destOrd="0" presId="urn:microsoft.com/office/officeart/2016/7/layout/RoundedRectangleTimeline"/>
    <dgm:cxn modelId="{3F249148-C6F7-40D3-8583-B11C276DE023}" type="presParOf" srcId="{68D8AC18-502F-4825-B069-75605ADB3A40}" destId="{6BA46904-CB7C-4538-BD49-D3891EF19552}" srcOrd="2" destOrd="0" presId="urn:microsoft.com/office/officeart/2016/7/layout/RoundedRectangleTimeline"/>
    <dgm:cxn modelId="{337BF8D5-8206-4D0E-857F-BA46391BB745}" type="presParOf" srcId="{68D8AC18-502F-4825-B069-75605ADB3A40}" destId="{049FDBD0-77FE-49D1-A275-A272C8C5E426}" srcOrd="3" destOrd="0" presId="urn:microsoft.com/office/officeart/2016/7/layout/RoundedRectangleTimeline"/>
    <dgm:cxn modelId="{8E042F31-23CC-40C0-92DC-707183B24E81}" type="presParOf" srcId="{68D8AC18-502F-4825-B069-75605ADB3A40}" destId="{CB26EA94-33BB-4F98-9E1E-2237D4831263}" srcOrd="4" destOrd="0" presId="urn:microsoft.com/office/officeart/2016/7/layout/RoundedRectangleTimeline"/>
    <dgm:cxn modelId="{16926BC1-FC34-413E-B35A-2F54A781CCCD}" type="presParOf" srcId="{196C9F68-3606-4282-A4C6-4485F1280B5F}" destId="{606F1DBF-510E-4065-ACCB-3EBDA85CFB92}" srcOrd="1" destOrd="0" presId="urn:microsoft.com/office/officeart/2016/7/layout/RoundedRectangleTimeline"/>
    <dgm:cxn modelId="{42F07C1F-C715-41B1-8356-B99F8CE1AC01}" type="presParOf" srcId="{196C9F68-3606-4282-A4C6-4485F1280B5F}" destId="{07989479-D1A2-4D15-AA3A-B0CFFB9F91D9}" srcOrd="2" destOrd="0" presId="urn:microsoft.com/office/officeart/2016/7/layout/RoundedRectangleTimeline"/>
    <dgm:cxn modelId="{5856EE22-FE01-4788-BBF3-407A68D5A730}" type="presParOf" srcId="{07989479-D1A2-4D15-AA3A-B0CFFB9F91D9}" destId="{539615E2-3277-4D8E-8484-FF5088C8BF01}" srcOrd="0" destOrd="0" presId="urn:microsoft.com/office/officeart/2016/7/layout/RoundedRectangleTimeline"/>
    <dgm:cxn modelId="{3004EE47-5347-4BBA-95CC-D947A73AE485}" type="presParOf" srcId="{07989479-D1A2-4D15-AA3A-B0CFFB9F91D9}" destId="{FEBD3C2A-A340-470A-A475-AE614EA07678}" srcOrd="1" destOrd="0" presId="urn:microsoft.com/office/officeart/2016/7/layout/RoundedRectangleTimeline"/>
    <dgm:cxn modelId="{400A75AC-5289-4270-AC07-416891AF3888}" type="presParOf" srcId="{07989479-D1A2-4D15-AA3A-B0CFFB9F91D9}" destId="{080474C8-0FEA-4FD1-97F1-0978CFB4A37F}" srcOrd="2" destOrd="0" presId="urn:microsoft.com/office/officeart/2016/7/layout/RoundedRectangleTimeline"/>
    <dgm:cxn modelId="{304EB087-DD14-4AA8-8A06-DF9485956226}" type="presParOf" srcId="{07989479-D1A2-4D15-AA3A-B0CFFB9F91D9}" destId="{4797FB61-2602-4A58-81E6-6F133DB1E419}" srcOrd="3" destOrd="0" presId="urn:microsoft.com/office/officeart/2016/7/layout/RoundedRectangleTimeline"/>
    <dgm:cxn modelId="{BC4CC356-31E8-4421-B18C-CB3697E73FAC}" type="presParOf" srcId="{07989479-D1A2-4D15-AA3A-B0CFFB9F91D9}" destId="{3ADF0AE3-D759-4F4F-8135-572855211847}" srcOrd="4" destOrd="0" presId="urn:microsoft.com/office/officeart/2016/7/layout/RoundedRectangleTimeline"/>
    <dgm:cxn modelId="{718BABD9-3B60-482F-B01A-2E414F152777}" type="presParOf" srcId="{196C9F68-3606-4282-A4C6-4485F1280B5F}" destId="{B0CD7A53-7149-45F2-83E8-36717D7878A1}" srcOrd="3" destOrd="0" presId="urn:microsoft.com/office/officeart/2016/7/layout/RoundedRectangleTimeline"/>
    <dgm:cxn modelId="{FD435764-A46B-4635-A943-B6C17FFBD43C}" type="presParOf" srcId="{196C9F68-3606-4282-A4C6-4485F1280B5F}" destId="{FB379A6E-C0F9-420B-90FC-2785E757E6AE}" srcOrd="4" destOrd="0" presId="urn:microsoft.com/office/officeart/2016/7/layout/RoundedRectangleTimeline"/>
    <dgm:cxn modelId="{03D7F2C3-849C-416B-B668-D51C46CA90E6}" type="presParOf" srcId="{FB379A6E-C0F9-420B-90FC-2785E757E6AE}" destId="{9D82041D-873A-4600-A9C7-C0A0ADFB138B}" srcOrd="0" destOrd="0" presId="urn:microsoft.com/office/officeart/2016/7/layout/RoundedRectangleTimeline"/>
    <dgm:cxn modelId="{1DA536D0-EC28-4B9F-A5E9-28EC8F45638C}" type="presParOf" srcId="{FB379A6E-C0F9-420B-90FC-2785E757E6AE}" destId="{80CDBBF8-C6B4-4166-87C1-DC9120CC7586}" srcOrd="1" destOrd="0" presId="urn:microsoft.com/office/officeart/2016/7/layout/RoundedRectangleTimeline"/>
    <dgm:cxn modelId="{A1A8842C-F8BC-40AC-8FFC-6A922D88E333}" type="presParOf" srcId="{FB379A6E-C0F9-420B-90FC-2785E757E6AE}" destId="{89759DE5-9F8A-470E-A6D8-F13BB4DEE93D}" srcOrd="2" destOrd="0" presId="urn:microsoft.com/office/officeart/2016/7/layout/RoundedRectangleTimeline"/>
    <dgm:cxn modelId="{29E74E09-91C9-47DF-AE07-A1527FF00EB2}" type="presParOf" srcId="{FB379A6E-C0F9-420B-90FC-2785E757E6AE}" destId="{07CCF286-8B46-4A20-ACAC-84BA2D6EFBBC}" srcOrd="3" destOrd="0" presId="urn:microsoft.com/office/officeart/2016/7/layout/RoundedRectangleTimeline"/>
    <dgm:cxn modelId="{410C15E7-86BA-42B7-8F67-411E34B11038}" type="presParOf" srcId="{FB379A6E-C0F9-420B-90FC-2785E757E6AE}" destId="{4624FC32-5405-42B1-B5CC-DF0659852A58}" srcOrd="4" destOrd="0" presId="urn:microsoft.com/office/officeart/2016/7/layout/RoundedRectangleTimeline"/>
    <dgm:cxn modelId="{E805D201-407E-43CA-9B74-1CB556699F3D}" type="presParOf" srcId="{196C9F68-3606-4282-A4C6-4485F1280B5F}" destId="{8C327064-3851-4ECF-AAB7-82B51711041E}" srcOrd="5" destOrd="0" presId="urn:microsoft.com/office/officeart/2016/7/layout/RoundedRectangleTimeline"/>
    <dgm:cxn modelId="{43BD8313-2385-4BA0-9145-2022434D3E68}" type="presParOf" srcId="{196C9F68-3606-4282-A4C6-4485F1280B5F}" destId="{3ADEA4DF-6814-494D-9D3D-41947417052B}" srcOrd="6" destOrd="0" presId="urn:microsoft.com/office/officeart/2016/7/layout/RoundedRectangleTimeline"/>
    <dgm:cxn modelId="{77EE5245-99F9-4607-BF5D-14371704AD7C}" type="presParOf" srcId="{3ADEA4DF-6814-494D-9D3D-41947417052B}" destId="{74CD3FF2-195B-429B-BC6F-5B5A7FED2BE2}" srcOrd="0" destOrd="0" presId="urn:microsoft.com/office/officeart/2016/7/layout/RoundedRectangleTimeline"/>
    <dgm:cxn modelId="{4182CE37-4E54-4351-9A5F-1904FF20E71C}" type="presParOf" srcId="{3ADEA4DF-6814-494D-9D3D-41947417052B}" destId="{1BB5FD64-47F9-47A3-911F-535BFE17A3B9}" srcOrd="1" destOrd="0" presId="urn:microsoft.com/office/officeart/2016/7/layout/RoundedRectangleTimeline"/>
    <dgm:cxn modelId="{618B960F-61F5-4357-A407-60CA51E36041}" type="presParOf" srcId="{3ADEA4DF-6814-494D-9D3D-41947417052B}" destId="{FE9B27EB-7AC7-485A-9A55-41E8118F9EAF}" srcOrd="2" destOrd="0" presId="urn:microsoft.com/office/officeart/2016/7/layout/RoundedRectangleTimeline"/>
    <dgm:cxn modelId="{181A4BE4-72AF-463E-880D-D34673D0F9E8}" type="presParOf" srcId="{3ADEA4DF-6814-494D-9D3D-41947417052B}" destId="{46BD4721-4664-4AD0-9F11-DBE7E0B207D5}" srcOrd="3" destOrd="0" presId="urn:microsoft.com/office/officeart/2016/7/layout/RoundedRectangleTimeline"/>
    <dgm:cxn modelId="{AC4EA57A-E4C0-4C2D-8EC9-38BC20FC13B6}" type="presParOf" srcId="{3ADEA4DF-6814-494D-9D3D-41947417052B}" destId="{69028BD0-349D-4B47-B1F4-B64C6478DE3C}" srcOrd="4" destOrd="0" presId="urn:microsoft.com/office/officeart/2016/7/layout/RoundedRectangleTimeline"/>
    <dgm:cxn modelId="{AA8AD3DD-2E80-42F5-B3E4-A5C7AF3802D4}" type="presParOf" srcId="{196C9F68-3606-4282-A4C6-4485F1280B5F}" destId="{619CFBB1-86F5-45A6-80BA-23F97450662F}" srcOrd="7" destOrd="0" presId="urn:microsoft.com/office/officeart/2016/7/layout/RoundedRectangleTimeline"/>
    <dgm:cxn modelId="{FDD0F37D-1C7B-48B3-AC81-ED4C6F1B5BBD}" type="presParOf" srcId="{196C9F68-3606-4282-A4C6-4485F1280B5F}" destId="{E4E0A96A-AF87-442A-A1A3-64B8F3CFC7FE}" srcOrd="8" destOrd="0" presId="urn:microsoft.com/office/officeart/2016/7/layout/RoundedRectangleTimeline"/>
    <dgm:cxn modelId="{CF303A04-9A48-4B41-A7BB-CC3D8C5695D3}" type="presParOf" srcId="{E4E0A96A-AF87-442A-A1A3-64B8F3CFC7FE}" destId="{483E7832-9872-48C4-8E65-DCB39D4CDBDF}" srcOrd="0" destOrd="0" presId="urn:microsoft.com/office/officeart/2016/7/layout/RoundedRectangleTimeline"/>
    <dgm:cxn modelId="{73245F8D-03D3-46C1-81E4-D90E66C49907}" type="presParOf" srcId="{E4E0A96A-AF87-442A-A1A3-64B8F3CFC7FE}" destId="{1FA3C236-5719-4A33-A6BB-80FA85F940E3}" srcOrd="1" destOrd="0" presId="urn:microsoft.com/office/officeart/2016/7/layout/RoundedRectangleTimeline"/>
    <dgm:cxn modelId="{412C5C97-3381-4F16-9B7D-FDFBEDD4E918}" type="presParOf" srcId="{E4E0A96A-AF87-442A-A1A3-64B8F3CFC7FE}" destId="{18F1C823-9ACD-4FCD-8102-F468DCE57A45}" srcOrd="2" destOrd="0" presId="urn:microsoft.com/office/officeart/2016/7/layout/RoundedRectangleTimeline"/>
    <dgm:cxn modelId="{23A8F6FC-DFDA-4E9F-A354-A33937E1BFC9}" type="presParOf" srcId="{E4E0A96A-AF87-442A-A1A3-64B8F3CFC7FE}" destId="{F8AD0AB8-BBDF-4F0A-A6A0-850E289DD521}" srcOrd="3" destOrd="0" presId="urn:microsoft.com/office/officeart/2016/7/layout/RoundedRectangleTimeline"/>
    <dgm:cxn modelId="{C02C06C2-0966-4212-84DD-DA325FCEF64C}" type="presParOf" srcId="{E4E0A96A-AF87-442A-A1A3-64B8F3CFC7FE}" destId="{11CAE2E7-2E06-450A-A729-9C2DCEF85421}" srcOrd="4" destOrd="0" presId="urn:microsoft.com/office/officeart/2016/7/layout/RoundedRectangleTimeline"/>
    <dgm:cxn modelId="{F081FBE3-A099-456D-BF29-2EF2CDD3C88D}" type="presParOf" srcId="{196C9F68-3606-4282-A4C6-4485F1280B5F}" destId="{90278B42-D63B-4CF1-B5E0-D10B06A243A3}" srcOrd="9" destOrd="0" presId="urn:microsoft.com/office/officeart/2016/7/layout/RoundedRectangleTimeline"/>
    <dgm:cxn modelId="{FF3FD554-1771-4EC9-9277-351E9B2A6E91}" type="presParOf" srcId="{196C9F68-3606-4282-A4C6-4485F1280B5F}" destId="{999EFFB7-3C90-4DCF-B8DF-BE4C20522C67}" srcOrd="10" destOrd="0" presId="urn:microsoft.com/office/officeart/2016/7/layout/RoundedRectangleTimeline"/>
    <dgm:cxn modelId="{4C4F0219-79AA-44EB-81EC-75E5CE4AF8E1}" type="presParOf" srcId="{999EFFB7-3C90-4DCF-B8DF-BE4C20522C67}" destId="{4D9EB945-DFC3-47CD-AA6E-4E7CD47C170B}" srcOrd="0" destOrd="0" presId="urn:microsoft.com/office/officeart/2016/7/layout/RoundedRectangleTimeline"/>
    <dgm:cxn modelId="{8CB98898-BFA6-427A-B8ED-182A2E10B47F}" type="presParOf" srcId="{999EFFB7-3C90-4DCF-B8DF-BE4C20522C67}" destId="{81602706-151F-428B-97BC-FA21D19CA4E4}" srcOrd="1" destOrd="0" presId="urn:microsoft.com/office/officeart/2016/7/layout/RoundedRectangleTimeline"/>
    <dgm:cxn modelId="{D7DE77A0-0DCE-4C10-BB0F-8B998579F4BD}" type="presParOf" srcId="{999EFFB7-3C90-4DCF-B8DF-BE4C20522C67}" destId="{1BB09C79-7DDF-44A8-915D-C8CA7C9F04FE}" srcOrd="2" destOrd="0" presId="urn:microsoft.com/office/officeart/2016/7/layout/RoundedRectangleTimeline"/>
    <dgm:cxn modelId="{FE72F73A-7247-43C8-874E-B4FACAEFCAFD}" type="presParOf" srcId="{999EFFB7-3C90-4DCF-B8DF-BE4C20522C67}" destId="{15C2AB44-FED5-43C2-8B26-9E622F8DD5CA}" srcOrd="3" destOrd="0" presId="urn:microsoft.com/office/officeart/2016/7/layout/RoundedRectangleTimeline"/>
    <dgm:cxn modelId="{58071F1E-8EB4-4B32-B0CC-03C27849BFE8}" type="presParOf" srcId="{999EFFB7-3C90-4DCF-B8DF-BE4C20522C67}" destId="{E1B409D9-14D3-4AC8-A65E-764CFD3186EF}" srcOrd="4" destOrd="0" presId="urn:microsoft.com/office/officeart/2016/7/layout/RoundedRectangleTimeline"/>
    <dgm:cxn modelId="{FC543D58-155C-4D2A-95E7-F4238859A85F}" type="presParOf" srcId="{196C9F68-3606-4282-A4C6-4485F1280B5F}" destId="{9DFC14E4-5597-4DBA-BE2A-DBC9529BB2A9}" srcOrd="11" destOrd="0" presId="urn:microsoft.com/office/officeart/2016/7/layout/RoundedRectangleTimeline"/>
    <dgm:cxn modelId="{3BB8E73B-AA38-4D64-AD9D-C9222FEBE874}" type="presParOf" srcId="{196C9F68-3606-4282-A4C6-4485F1280B5F}" destId="{F4C42770-050F-4F4C-A3B4-2657A311DE30}" srcOrd="12" destOrd="0" presId="urn:microsoft.com/office/officeart/2016/7/layout/RoundedRectangleTimeline"/>
    <dgm:cxn modelId="{2E1A60A2-590B-4390-AD6C-1ABCC64D6F7B}" type="presParOf" srcId="{F4C42770-050F-4F4C-A3B4-2657A311DE30}" destId="{2CA4DEE4-D650-4432-B377-3BFB845EDF17}" srcOrd="0" destOrd="0" presId="urn:microsoft.com/office/officeart/2016/7/layout/RoundedRectangleTimeline"/>
    <dgm:cxn modelId="{0D75E76C-76E9-4FF8-BF48-881AA57F6CED}" type="presParOf" srcId="{F4C42770-050F-4F4C-A3B4-2657A311DE30}" destId="{68F193BD-3DD8-4AE1-A7E8-F5337053034E}" srcOrd="1" destOrd="0" presId="urn:microsoft.com/office/officeart/2016/7/layout/RoundedRectangleTimeline"/>
    <dgm:cxn modelId="{18024C1C-D24A-4C92-B26D-FA0F86F90994}" type="presParOf" srcId="{F4C42770-050F-4F4C-A3B4-2657A311DE30}" destId="{F0518A00-0243-4EE4-9DA1-DD2397A92E23}" srcOrd="2" destOrd="0" presId="urn:microsoft.com/office/officeart/2016/7/layout/RoundedRectangleTimeline"/>
    <dgm:cxn modelId="{C096722D-D1D7-4CEE-A6F6-E95E4F290BF2}" type="presParOf" srcId="{F4C42770-050F-4F4C-A3B4-2657A311DE30}" destId="{56CD13E5-8CA4-4AA3-A66A-54680E1479B1}" srcOrd="3" destOrd="0" presId="urn:microsoft.com/office/officeart/2016/7/layout/RoundedRectangleTimeline"/>
    <dgm:cxn modelId="{ED07A417-2782-41EA-8F3D-C8E1A5289B86}" type="presParOf" srcId="{F4C42770-050F-4F4C-A3B4-2657A311DE30}" destId="{0E011384-C74B-49EC-9B14-C9BF0617BC15}"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896450" y="1163142"/>
          <a:ext cx="397986" cy="1653576"/>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Requirements</a:t>
          </a:r>
        </a:p>
      </dsp:txBody>
      <dsp:txXfrm rot="5400000">
        <a:off x="288083" y="1810365"/>
        <a:ext cx="1634148" cy="359130"/>
      </dsp:txXfrm>
    </dsp:sp>
    <dsp:sp modelId="{45A02F84-C6CB-43F5-AEE4-3EA66C2BD25F}">
      <dsp:nvSpPr>
        <dsp:cNvPr id="0" name=""/>
        <dsp:cNvSpPr/>
      </dsp:nvSpPr>
      <dsp:spPr>
        <a:xfrm>
          <a:off x="2707" y="0"/>
          <a:ext cx="2409752"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Identify requirements and needs of  the customer</a:t>
          </a:r>
        </a:p>
      </dsp:txBody>
      <dsp:txXfrm>
        <a:off x="2707" y="0"/>
        <a:ext cx="2409752" cy="1392951"/>
      </dsp:txXfrm>
    </dsp:sp>
    <dsp:sp modelId="{6BA46904-CB7C-4538-BD49-D3891EF19552}">
      <dsp:nvSpPr>
        <dsp:cNvPr id="0" name=""/>
        <dsp:cNvSpPr/>
      </dsp:nvSpPr>
      <dsp:spPr>
        <a:xfrm>
          <a:off x="1207583" y="1472548"/>
          <a:ext cx="0" cy="318388"/>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167785" y="1392951"/>
          <a:ext cx="79597" cy="79597"/>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1930509" y="1790937"/>
          <a:ext cx="1445851" cy="397986"/>
        </a:xfrm>
        <a:prstGeom prst="rect">
          <a:avLst/>
        </a:prstGeom>
        <a:solidFill>
          <a:schemeClr val="accent5">
            <a:hueOff val="60001"/>
            <a:satOff val="1449"/>
            <a:lumOff val="-6994"/>
            <a:alphaOff val="0"/>
          </a:schemeClr>
        </a:solidFill>
        <a:ln w="12700" cap="flat" cmpd="sng" algn="ctr">
          <a:solidFill>
            <a:schemeClr val="accent5">
              <a:hueOff val="60001"/>
              <a:satOff val="1449"/>
              <a:lumOff val="-699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Analysis</a:t>
          </a:r>
        </a:p>
      </dsp:txBody>
      <dsp:txXfrm>
        <a:off x="1930509" y="1790937"/>
        <a:ext cx="1445851" cy="397986"/>
      </dsp:txXfrm>
    </dsp:sp>
    <dsp:sp modelId="{FEBD3C2A-A340-470A-A475-AE614EA07678}">
      <dsp:nvSpPr>
        <dsp:cNvPr id="0" name=""/>
        <dsp:cNvSpPr/>
      </dsp:nvSpPr>
      <dsp:spPr>
        <a:xfrm>
          <a:off x="1448558" y="2586910"/>
          <a:ext cx="2409752"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Collate all information and requirements into what will be needed for the project</a:t>
          </a:r>
        </a:p>
      </dsp:txBody>
      <dsp:txXfrm>
        <a:off x="1448558" y="2586910"/>
        <a:ext cx="2409752" cy="1392951"/>
      </dsp:txXfrm>
    </dsp:sp>
    <dsp:sp modelId="{080474C8-0FEA-4FD1-97F1-0978CFB4A37F}">
      <dsp:nvSpPr>
        <dsp:cNvPr id="0" name=""/>
        <dsp:cNvSpPr/>
      </dsp:nvSpPr>
      <dsp:spPr>
        <a:xfrm>
          <a:off x="2653434" y="2188924"/>
          <a:ext cx="0" cy="318388"/>
        </a:xfrm>
        <a:prstGeom prst="line">
          <a:avLst/>
        </a:prstGeom>
        <a:noFill/>
        <a:ln w="6350" cap="flat" cmpd="sng" algn="ctr">
          <a:solidFill>
            <a:schemeClr val="accent5">
              <a:hueOff val="60001"/>
              <a:satOff val="1449"/>
              <a:lumOff val="-6994"/>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2613636" y="2507313"/>
          <a:ext cx="79597" cy="79597"/>
        </a:xfrm>
        <a:prstGeom prst="ellipse">
          <a:avLst/>
        </a:prstGeom>
        <a:solidFill>
          <a:schemeClr val="accent5">
            <a:hueOff val="60001"/>
            <a:satOff val="1449"/>
            <a:lumOff val="-699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3376360" y="1790937"/>
          <a:ext cx="1445851" cy="397986"/>
        </a:xfrm>
        <a:prstGeom prst="rect">
          <a:avLst/>
        </a:prstGeom>
        <a:solidFill>
          <a:schemeClr val="accent5">
            <a:hueOff val="120002"/>
            <a:satOff val="2897"/>
            <a:lumOff val="-13987"/>
            <a:alphaOff val="0"/>
          </a:schemeClr>
        </a:solidFill>
        <a:ln w="12700" cap="flat" cmpd="sng" algn="ctr">
          <a:solidFill>
            <a:schemeClr val="accent5">
              <a:hueOff val="120002"/>
              <a:satOff val="2897"/>
              <a:lumOff val="-1398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Design</a:t>
          </a:r>
        </a:p>
      </dsp:txBody>
      <dsp:txXfrm>
        <a:off x="3376360" y="1790937"/>
        <a:ext cx="1445851" cy="397986"/>
      </dsp:txXfrm>
    </dsp:sp>
    <dsp:sp modelId="{80CDBBF8-C6B4-4166-87C1-DC9120CC7586}">
      <dsp:nvSpPr>
        <dsp:cNvPr id="0" name=""/>
        <dsp:cNvSpPr/>
      </dsp:nvSpPr>
      <dsp:spPr>
        <a:xfrm>
          <a:off x="2894410" y="0"/>
          <a:ext cx="2409752"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t>High level overviews of the project, including flowcharting and pseudo coding</a:t>
          </a:r>
          <a:endParaRPr lang="en-US" sz="1800" kern="1200" dirty="0">
            <a:latin typeface="+mn-lt"/>
          </a:endParaRPr>
        </a:p>
      </dsp:txBody>
      <dsp:txXfrm>
        <a:off x="2894410" y="0"/>
        <a:ext cx="2409752" cy="1392951"/>
      </dsp:txXfrm>
    </dsp:sp>
    <dsp:sp modelId="{89759DE5-9F8A-470E-A6D8-F13BB4DEE93D}">
      <dsp:nvSpPr>
        <dsp:cNvPr id="0" name=""/>
        <dsp:cNvSpPr/>
      </dsp:nvSpPr>
      <dsp:spPr>
        <a:xfrm>
          <a:off x="4099286" y="1472548"/>
          <a:ext cx="0" cy="318388"/>
        </a:xfrm>
        <a:prstGeom prst="line">
          <a:avLst/>
        </a:prstGeom>
        <a:noFill/>
        <a:ln w="6350" cap="flat" cmpd="sng" algn="ctr">
          <a:solidFill>
            <a:schemeClr val="accent5">
              <a:hueOff val="120002"/>
              <a:satOff val="2897"/>
              <a:lumOff val="-13987"/>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4059487" y="1392951"/>
          <a:ext cx="79597" cy="79597"/>
        </a:xfrm>
        <a:prstGeom prst="ellipse">
          <a:avLst/>
        </a:prstGeom>
        <a:solidFill>
          <a:schemeClr val="accent5">
            <a:hueOff val="120002"/>
            <a:satOff val="2897"/>
            <a:lumOff val="-1398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4662365" y="1790937"/>
          <a:ext cx="1765543" cy="397986"/>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Implementation</a:t>
          </a:r>
        </a:p>
      </dsp:txBody>
      <dsp:txXfrm>
        <a:off x="4662365" y="1790937"/>
        <a:ext cx="1765543" cy="397986"/>
      </dsp:txXfrm>
    </dsp:sp>
    <dsp:sp modelId="{1BB5FD64-47F9-47A3-911F-535BFE17A3B9}">
      <dsp:nvSpPr>
        <dsp:cNvPr id="0" name=""/>
        <dsp:cNvSpPr/>
      </dsp:nvSpPr>
      <dsp:spPr>
        <a:xfrm>
          <a:off x="4340261" y="2586910"/>
          <a:ext cx="2409752"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t>Taking the designs and writing the software in code</a:t>
          </a:r>
          <a:endParaRPr lang="en-US" sz="1800" kern="1200" dirty="0">
            <a:latin typeface="+mn-lt"/>
          </a:endParaRPr>
        </a:p>
      </dsp:txBody>
      <dsp:txXfrm>
        <a:off x="4340261" y="2586910"/>
        <a:ext cx="2409752" cy="1392951"/>
      </dsp:txXfrm>
    </dsp:sp>
    <dsp:sp modelId="{FE9B27EB-7AC7-485A-9A55-41E8118F9EAF}">
      <dsp:nvSpPr>
        <dsp:cNvPr id="0" name=""/>
        <dsp:cNvSpPr/>
      </dsp:nvSpPr>
      <dsp:spPr>
        <a:xfrm>
          <a:off x="5545137" y="2188924"/>
          <a:ext cx="0" cy="318388"/>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5505338" y="2507313"/>
          <a:ext cx="79597" cy="79597"/>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a:off x="6388835" y="1790937"/>
          <a:ext cx="1445851" cy="397986"/>
        </a:xfrm>
        <a:prstGeom prst="rect">
          <a:avLst/>
        </a:prstGeom>
        <a:solidFill>
          <a:schemeClr val="accent5">
            <a:hueOff val="240004"/>
            <a:satOff val="5795"/>
            <a:lumOff val="-27974"/>
            <a:alphaOff val="0"/>
          </a:schemeClr>
        </a:solidFill>
        <a:ln w="12700" cap="flat" cmpd="sng" algn="ctr">
          <a:solidFill>
            <a:schemeClr val="accent5">
              <a:hueOff val="240004"/>
              <a:satOff val="5795"/>
              <a:lumOff val="-2797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Testing</a:t>
          </a:r>
        </a:p>
      </dsp:txBody>
      <dsp:txXfrm>
        <a:off x="6388835" y="1790937"/>
        <a:ext cx="1445851" cy="397986"/>
      </dsp:txXfrm>
    </dsp:sp>
    <dsp:sp modelId="{1FA3C236-5719-4A33-A6BB-80FA85F940E3}">
      <dsp:nvSpPr>
        <dsp:cNvPr id="0" name=""/>
        <dsp:cNvSpPr/>
      </dsp:nvSpPr>
      <dsp:spPr>
        <a:xfrm>
          <a:off x="5786112" y="0"/>
          <a:ext cx="2409752"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t>Making sure the newly created software functions as intended. Debugging and troubleshooting occur during this phase</a:t>
          </a:r>
          <a:endParaRPr lang="en-US" sz="1800" kern="1200" dirty="0">
            <a:latin typeface="+mn-lt"/>
          </a:endParaRPr>
        </a:p>
      </dsp:txBody>
      <dsp:txXfrm>
        <a:off x="5786112" y="0"/>
        <a:ext cx="2409752" cy="1392951"/>
      </dsp:txXfrm>
    </dsp:sp>
    <dsp:sp modelId="{18F1C823-9ACD-4FCD-8102-F468DCE57A45}">
      <dsp:nvSpPr>
        <dsp:cNvPr id="0" name=""/>
        <dsp:cNvSpPr/>
      </dsp:nvSpPr>
      <dsp:spPr>
        <a:xfrm>
          <a:off x="6990988" y="1472548"/>
          <a:ext cx="0" cy="318388"/>
        </a:xfrm>
        <a:prstGeom prst="line">
          <a:avLst/>
        </a:prstGeom>
        <a:noFill/>
        <a:ln w="6350" cap="flat" cmpd="sng" algn="ctr">
          <a:solidFill>
            <a:schemeClr val="accent5">
              <a:hueOff val="240004"/>
              <a:satOff val="5795"/>
              <a:lumOff val="-27974"/>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6951190" y="1392951"/>
          <a:ext cx="79597" cy="79597"/>
        </a:xfrm>
        <a:prstGeom prst="ellipse">
          <a:avLst/>
        </a:prstGeom>
        <a:solidFill>
          <a:schemeClr val="accent5">
            <a:hueOff val="240004"/>
            <a:satOff val="5795"/>
            <a:lumOff val="-279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D9EB945-DFC3-47CD-AA6E-4E7CD47C170B}">
      <dsp:nvSpPr>
        <dsp:cNvPr id="0" name=""/>
        <dsp:cNvSpPr/>
      </dsp:nvSpPr>
      <dsp:spPr>
        <a:xfrm>
          <a:off x="7686182" y="1790937"/>
          <a:ext cx="1501314" cy="397986"/>
        </a:xfrm>
        <a:prstGeom prst="rect">
          <a:avLst/>
        </a:prstGeom>
        <a:solidFill>
          <a:schemeClr val="accent5">
            <a:hueOff val="300005"/>
            <a:satOff val="7243"/>
            <a:lumOff val="-34967"/>
            <a:alphaOff val="0"/>
          </a:schemeClr>
        </a:solidFill>
        <a:ln w="12700" cap="flat" cmpd="sng" algn="ctr">
          <a:solidFill>
            <a:schemeClr val="accent5">
              <a:hueOff val="300005"/>
              <a:satOff val="7243"/>
              <a:lumOff val="-3496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Deployment</a:t>
          </a:r>
        </a:p>
      </dsp:txBody>
      <dsp:txXfrm>
        <a:off x="7686182" y="1790937"/>
        <a:ext cx="1501314" cy="397986"/>
      </dsp:txXfrm>
    </dsp:sp>
    <dsp:sp modelId="{81602706-151F-428B-97BC-FA21D19CA4E4}">
      <dsp:nvSpPr>
        <dsp:cNvPr id="0" name=""/>
        <dsp:cNvSpPr/>
      </dsp:nvSpPr>
      <dsp:spPr>
        <a:xfrm>
          <a:off x="7231963" y="2586910"/>
          <a:ext cx="2409752"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Deploying the final product, usually the sale of the software or the deployment of the new software across an organization. </a:t>
          </a:r>
        </a:p>
      </dsp:txBody>
      <dsp:txXfrm>
        <a:off x="7231963" y="2586910"/>
        <a:ext cx="2409752" cy="1392951"/>
      </dsp:txXfrm>
    </dsp:sp>
    <dsp:sp modelId="{1BB09C79-7DDF-44A8-915D-C8CA7C9F04FE}">
      <dsp:nvSpPr>
        <dsp:cNvPr id="0" name=""/>
        <dsp:cNvSpPr/>
      </dsp:nvSpPr>
      <dsp:spPr>
        <a:xfrm>
          <a:off x="8436840" y="2188924"/>
          <a:ext cx="0" cy="318388"/>
        </a:xfrm>
        <a:prstGeom prst="line">
          <a:avLst/>
        </a:prstGeom>
        <a:noFill/>
        <a:ln w="6350" cap="flat" cmpd="sng" algn="ctr">
          <a:solidFill>
            <a:schemeClr val="accent5">
              <a:hueOff val="300005"/>
              <a:satOff val="7243"/>
              <a:lumOff val="-34967"/>
              <a:alphaOff val="0"/>
            </a:schemeClr>
          </a:solidFill>
          <a:prstDash val="dash"/>
          <a:miter lim="800000"/>
        </a:ln>
        <a:effectLst/>
      </dsp:spPr>
      <dsp:style>
        <a:lnRef idx="1">
          <a:scrgbClr r="0" g="0" b="0"/>
        </a:lnRef>
        <a:fillRef idx="0">
          <a:scrgbClr r="0" g="0" b="0"/>
        </a:fillRef>
        <a:effectRef idx="0">
          <a:scrgbClr r="0" g="0" b="0"/>
        </a:effectRef>
        <a:fontRef idx="minor"/>
      </dsp:style>
    </dsp:sp>
    <dsp:sp modelId="{15C2AB44-FED5-43C2-8B26-9E622F8DD5CA}">
      <dsp:nvSpPr>
        <dsp:cNvPr id="0" name=""/>
        <dsp:cNvSpPr/>
      </dsp:nvSpPr>
      <dsp:spPr>
        <a:xfrm>
          <a:off x="8397041" y="2507313"/>
          <a:ext cx="79597" cy="79597"/>
        </a:xfrm>
        <a:prstGeom prst="ellipse">
          <a:avLst/>
        </a:prstGeom>
        <a:solidFill>
          <a:schemeClr val="accent5">
            <a:hueOff val="300005"/>
            <a:satOff val="7243"/>
            <a:lumOff val="-3496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A4DEE4-D650-4432-B377-3BFB845EDF17}">
      <dsp:nvSpPr>
        <dsp:cNvPr id="0" name=""/>
        <dsp:cNvSpPr/>
      </dsp:nvSpPr>
      <dsp:spPr>
        <a:xfrm rot="5400000">
          <a:off x="9726842" y="1251599"/>
          <a:ext cx="397986" cy="1476662"/>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Maintenance</a:t>
          </a:r>
        </a:p>
      </dsp:txBody>
      <dsp:txXfrm rot="-5400000">
        <a:off x="9187504" y="1810365"/>
        <a:ext cx="1457234" cy="359130"/>
      </dsp:txXfrm>
    </dsp:sp>
    <dsp:sp modelId="{68F193BD-3DD8-4AE1-A7E8-F5337053034E}">
      <dsp:nvSpPr>
        <dsp:cNvPr id="0" name=""/>
        <dsp:cNvSpPr/>
      </dsp:nvSpPr>
      <dsp:spPr>
        <a:xfrm>
          <a:off x="8677815" y="0"/>
          <a:ext cx="2409752"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Includes any debugging, troubleshooting and adjustments after installation</a:t>
          </a:r>
        </a:p>
      </dsp:txBody>
      <dsp:txXfrm>
        <a:off x="8677815" y="0"/>
        <a:ext cx="2409752" cy="1392951"/>
      </dsp:txXfrm>
    </dsp:sp>
    <dsp:sp modelId="{F0518A00-0243-4EE4-9DA1-DD2397A92E23}">
      <dsp:nvSpPr>
        <dsp:cNvPr id="0" name=""/>
        <dsp:cNvSpPr/>
      </dsp:nvSpPr>
      <dsp:spPr>
        <a:xfrm>
          <a:off x="9882691" y="1472548"/>
          <a:ext cx="0" cy="318388"/>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56CD13E5-8CA4-4AA3-A66A-54680E1479B1}">
      <dsp:nvSpPr>
        <dsp:cNvPr id="0" name=""/>
        <dsp:cNvSpPr/>
      </dsp:nvSpPr>
      <dsp:spPr>
        <a:xfrm>
          <a:off x="9842892" y="1392951"/>
          <a:ext cx="79597" cy="79597"/>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8/11/2022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jpeg>
</file>

<file path=ppt/media/image3.jpeg>
</file>

<file path=ppt/media/image4.jpeg>
</file>

<file path=ppt/media/image5.jp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8/11/2022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4</a:t>
            </a:fld>
            <a:endParaRPr lang="en-US"/>
          </a:p>
        </p:txBody>
      </p:sp>
    </p:spTree>
    <p:extLst>
      <p:ext uri="{BB962C8B-B14F-4D97-AF65-F5344CB8AC3E}">
        <p14:creationId xmlns:p14="http://schemas.microsoft.com/office/powerpoint/2010/main" val="51454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243444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27013671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1532344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anchor="b" anchorCtr="0">
            <a:normAutofit fontScale="90000"/>
          </a:bodyPr>
          <a:lstStyle/>
          <a:p>
            <a:r>
              <a:rPr lang="en-US" dirty="0"/>
              <a:t>Agile v. Waterfall Software Development</a:t>
            </a: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a:normAutofit/>
          </a:bodyPr>
          <a:lstStyle/>
          <a:p>
            <a:r>
              <a:rPr lang="en-US" dirty="0"/>
              <a:t>Mark Witt</a:t>
            </a:r>
          </a:p>
          <a:p>
            <a:r>
              <a:rPr lang="en-US" dirty="0"/>
              <a:t>CSD205-345A</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550864" y="549275"/>
            <a:ext cx="4400698" cy="3384550"/>
          </a:xfrm>
        </p:spPr>
        <p:txBody>
          <a:bodyPr>
            <a:normAutofit/>
          </a:bodyPr>
          <a:lstStyle/>
          <a:p>
            <a:r>
              <a:rPr lang="en-US" dirty="0"/>
              <a:t>Customers don’t measure you on how hard you tried, they measure you on what you delivered. </a:t>
            </a:r>
          </a:p>
        </p:txBody>
      </p:sp>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550863" y="4097338"/>
            <a:ext cx="3565524" cy="2351087"/>
          </a:xfrm>
        </p:spPr>
        <p:txBody>
          <a:bodyPr/>
          <a:lstStyle/>
          <a:p>
            <a:r>
              <a:rPr lang="en-US" dirty="0"/>
              <a:t>Steve Jobs, </a:t>
            </a:r>
          </a:p>
          <a:p>
            <a:r>
              <a:rPr lang="en-US" dirty="0"/>
              <a:t>Co-Founder of Apple</a:t>
            </a:r>
          </a:p>
          <a:p>
            <a:endParaRPr lang="en-US" dirty="0"/>
          </a:p>
        </p:txBody>
      </p:sp>
      <p:pic>
        <p:nvPicPr>
          <p:cNvPr id="18" name="Picture Placeholder 17">
            <a:extLst>
              <a:ext uri="{FF2B5EF4-FFF2-40B4-BE49-F238E27FC236}">
                <a16:creationId xmlns:a16="http://schemas.microsoft.com/office/drawing/2014/main" id="{301557C2-9072-409B-88EC-E8577CEFCAFB}"/>
              </a:ext>
            </a:extLst>
          </p:cNvPr>
          <p:cNvPicPr>
            <a:picLocks noGrp="1" noChangeAspect="1"/>
          </p:cNvPicPr>
          <p:nvPr>
            <p:ph type="pic" sz="quarter" idx="13"/>
          </p:nvPr>
        </p:nvPicPr>
        <p:blipFill>
          <a:blip r:embed="rId2"/>
          <a:srcRect/>
          <a:stretch/>
        </p:blipFill>
        <p:spPr>
          <a:xfrm>
            <a:off x="5650008" y="549275"/>
            <a:ext cx="5991128" cy="4492774"/>
          </a:xfrm>
        </p:spPr>
      </p:pic>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Tree>
    <p:extLst>
      <p:ext uri="{BB962C8B-B14F-4D97-AF65-F5344CB8AC3E}">
        <p14:creationId xmlns:p14="http://schemas.microsoft.com/office/powerpoint/2010/main" val="395518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r>
              <a:rPr lang="en-US"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437187" cy="2265216"/>
          </a:xfrm>
        </p:spPr>
        <p:txBody>
          <a:bodyPr/>
          <a:lstStyle/>
          <a:p>
            <a:r>
              <a:rPr lang="en-US" dirty="0"/>
              <a:t>Mark Witt</a:t>
            </a:r>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6436175" y="3419659"/>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6436175" y="547582"/>
            <a:ext cx="5084064" cy="2880360"/>
          </a:xfrm>
        </p:spPr>
      </p:pic>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spTree>
    <p:extLst>
      <p:ext uri="{BB962C8B-B14F-4D97-AF65-F5344CB8AC3E}">
        <p14:creationId xmlns:p14="http://schemas.microsoft.com/office/powerpoint/2010/main" val="3247798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a:lstStyle/>
          <a:p>
            <a:r>
              <a:rPr lang="en-US" dirty="0"/>
              <a:t>Agenda</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900367" cy="3415519"/>
          </a:xfrm>
        </p:spPr>
        <p:txBody>
          <a:bodyPr/>
          <a:lstStyle/>
          <a:p>
            <a:r>
              <a:rPr lang="en-US" dirty="0"/>
              <a:t>What is the Waterfall methodology?</a:t>
            </a:r>
          </a:p>
          <a:p>
            <a:r>
              <a:rPr lang="en-US" dirty="0"/>
              <a:t>What is the Agile methodology?</a:t>
            </a:r>
          </a:p>
          <a:p>
            <a:r>
              <a:rPr lang="en-US" dirty="0"/>
              <a:t>What are the benefits of each?</a:t>
            </a:r>
          </a:p>
          <a:p>
            <a:r>
              <a:rPr lang="en-US" dirty="0"/>
              <a:t>What are the limitations of each?</a:t>
            </a:r>
          </a:p>
          <a:p>
            <a:endParaRPr lang="en-US" dirty="0"/>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84394" y="3162196"/>
            <a:ext cx="3078212" cy="3078212"/>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9091612" y="416314"/>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4946402" y="1548202"/>
            <a:ext cx="3492434" cy="3492434"/>
          </a:xfrm>
        </p:spPr>
      </p:pic>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What is the Waterfall methodology?</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fontScale="77500" lnSpcReduction="20000"/>
          </a:bodyPr>
          <a:lstStyle/>
          <a:p>
            <a:pPr marL="342900" indent="-342900">
              <a:lnSpc>
                <a:spcPct val="100000"/>
              </a:lnSpc>
              <a:buFont typeface="Arial" panose="020B0604020202020204" pitchFamily="34" charset="0"/>
              <a:buChar char="•"/>
            </a:pPr>
            <a:r>
              <a:rPr lang="en-US" kern="1200" dirty="0">
                <a:latin typeface="+mn-lt"/>
                <a:ea typeface="+mn-ea"/>
                <a:cs typeface="+mn-cs"/>
              </a:rPr>
              <a:t>Waterfall methodology is the traditional linear method of the software life cycle</a:t>
            </a:r>
          </a:p>
          <a:p>
            <a:pPr marL="342900" indent="-342900">
              <a:lnSpc>
                <a:spcPct val="100000"/>
              </a:lnSpc>
              <a:buFont typeface="Arial" panose="020B0604020202020204" pitchFamily="34" charset="0"/>
              <a:buChar char="•"/>
            </a:pPr>
            <a:r>
              <a:rPr lang="en-US" kern="1200" dirty="0">
                <a:latin typeface="+mn-lt"/>
                <a:ea typeface="+mn-ea"/>
                <a:cs typeface="+mn-cs"/>
              </a:rPr>
              <a:t>Each </a:t>
            </a:r>
            <a:r>
              <a:rPr lang="en-US" dirty="0"/>
              <a:t>step must be complete before moving onto the next, i.e., flowcharting and overviews done before coding</a:t>
            </a:r>
          </a:p>
          <a:p>
            <a:pPr marL="342900" indent="-342900">
              <a:lnSpc>
                <a:spcPct val="100000"/>
              </a:lnSpc>
              <a:buFont typeface="Arial" panose="020B0604020202020204" pitchFamily="34" charset="0"/>
              <a:buChar char="•"/>
            </a:pPr>
            <a:r>
              <a:rPr lang="en-US" kern="1200" dirty="0">
                <a:latin typeface="+mn-lt"/>
                <a:ea typeface="+mn-ea"/>
                <a:cs typeface="+mn-cs"/>
              </a:rPr>
              <a:t>A broader, step by step approach to the entire project. </a:t>
            </a:r>
          </a:p>
          <a:p>
            <a:pPr marL="0" indent="0">
              <a:lnSpc>
                <a:spcPct val="100000"/>
              </a:lnSpc>
            </a:pPr>
            <a:endParaRPr lang="en-US" kern="1200" dirty="0">
              <a:latin typeface="+mn-lt"/>
              <a:ea typeface="+mn-ea"/>
              <a:cs typeface="+mn-cs"/>
            </a:endParaRPr>
          </a:p>
          <a:p>
            <a:pPr marL="0" indent="0">
              <a:lnSpc>
                <a:spcPct val="100000"/>
              </a:lnSpc>
              <a:buNone/>
            </a:pPr>
            <a:endParaRPr lang="en-US" kern="1200" dirty="0">
              <a:latin typeface="+mn-lt"/>
              <a:ea typeface="+mn-ea"/>
              <a:cs typeface="+mn-cs"/>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3</a:t>
            </a:fld>
            <a:endParaRPr lang="en-US"/>
          </a:p>
        </p:txBody>
      </p:sp>
    </p:spTree>
    <p:extLst>
      <p:ext uri="{BB962C8B-B14F-4D97-AF65-F5344CB8AC3E}">
        <p14:creationId xmlns:p14="http://schemas.microsoft.com/office/powerpoint/2010/main" val="560021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2" y="549275"/>
            <a:ext cx="11091600" cy="1332000"/>
          </a:xfrm>
        </p:spPr>
        <p:txBody>
          <a:bodyPr/>
          <a:lstStyle/>
          <a:p>
            <a:r>
              <a:rPr lang="en-US" dirty="0"/>
              <a:t>Waterfall Method of the Software Development Life Cycle</a:t>
            </a:r>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1390679792"/>
              </p:ext>
            </p:extLst>
          </p:nvPr>
        </p:nvGraphicFramePr>
        <p:xfrm>
          <a:off x="550863" y="2112963"/>
          <a:ext cx="11090275" cy="39798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a:t>
            </a:fld>
            <a:endParaRPr lang="en-US"/>
          </a:p>
        </p:txBody>
      </p:sp>
    </p:spTree>
    <p:extLst>
      <p:ext uri="{BB962C8B-B14F-4D97-AF65-F5344CB8AC3E}">
        <p14:creationId xmlns:p14="http://schemas.microsoft.com/office/powerpoint/2010/main" val="2624630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srcRect/>
          <a:stretch/>
        </p:blipFill>
        <p:spPr>
          <a:xfrm>
            <a:off x="0" y="-11949"/>
            <a:ext cx="12192000" cy="6869949"/>
          </a:xfrm>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What is the Agile methodology?</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fontScale="70000" lnSpcReduction="20000"/>
          </a:bodyPr>
          <a:lstStyle/>
          <a:p>
            <a:pPr marL="342900" indent="-342900">
              <a:lnSpc>
                <a:spcPct val="100000"/>
              </a:lnSpc>
              <a:buFont typeface="Arial" panose="020B0604020202020204" pitchFamily="34" charset="0"/>
              <a:buChar char="•"/>
            </a:pPr>
            <a:r>
              <a:rPr lang="en-US" kern="1200" dirty="0">
                <a:latin typeface="+mn-lt"/>
                <a:ea typeface="+mn-ea"/>
                <a:cs typeface="+mn-cs"/>
              </a:rPr>
              <a:t>Agile methodology breaks each part of the project down into smaller chunks, often called the project backlog</a:t>
            </a:r>
          </a:p>
          <a:p>
            <a:pPr marL="342900" indent="-342900">
              <a:lnSpc>
                <a:spcPct val="100000"/>
              </a:lnSpc>
              <a:buFont typeface="Arial" panose="020B0604020202020204" pitchFamily="34" charset="0"/>
              <a:buChar char="•"/>
            </a:pPr>
            <a:r>
              <a:rPr lang="en-US" dirty="0"/>
              <a:t>Project timelines broken down into Sprints</a:t>
            </a:r>
          </a:p>
          <a:p>
            <a:pPr marL="342900" indent="-342900">
              <a:lnSpc>
                <a:spcPct val="100000"/>
              </a:lnSpc>
              <a:buFont typeface="Arial" panose="020B0604020202020204" pitchFamily="34" charset="0"/>
              <a:buChar char="•"/>
            </a:pPr>
            <a:r>
              <a:rPr lang="en-US" kern="1200" dirty="0">
                <a:latin typeface="+mn-lt"/>
                <a:ea typeface="+mn-ea"/>
                <a:cs typeface="+mn-cs"/>
              </a:rPr>
              <a:t>The project does not have to be completed all at once, and can be done in a more flexible non-linear fashion</a:t>
            </a:r>
          </a:p>
          <a:p>
            <a:pPr marL="342900" indent="-342900">
              <a:lnSpc>
                <a:spcPct val="100000"/>
              </a:lnSpc>
              <a:buFont typeface="Arial" panose="020B0604020202020204" pitchFamily="34" charset="0"/>
              <a:buChar char="•"/>
            </a:pPr>
            <a:r>
              <a:rPr lang="en-US" kern="1200" dirty="0">
                <a:latin typeface="+mn-lt"/>
                <a:ea typeface="+mn-ea"/>
                <a:cs typeface="+mn-cs"/>
              </a:rPr>
              <a:t>Multiple sprints can be done by different teams at the same time. </a:t>
            </a:r>
          </a:p>
          <a:p>
            <a:pPr marL="0" indent="0">
              <a:lnSpc>
                <a:spcPct val="100000"/>
              </a:lnSpc>
            </a:pPr>
            <a:endParaRPr lang="en-US" kern="1200" dirty="0">
              <a:latin typeface="+mn-lt"/>
              <a:ea typeface="+mn-ea"/>
              <a:cs typeface="+mn-cs"/>
            </a:endParaRPr>
          </a:p>
          <a:p>
            <a:pPr marL="0" indent="0">
              <a:lnSpc>
                <a:spcPct val="100000"/>
              </a:lnSpc>
              <a:buNone/>
            </a:pPr>
            <a:endParaRPr lang="en-US" kern="1200" dirty="0">
              <a:latin typeface="+mn-lt"/>
              <a:ea typeface="+mn-ea"/>
              <a:cs typeface="+mn-cs"/>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5</a:t>
            </a:fld>
            <a:endParaRPr lang="en-US"/>
          </a:p>
        </p:txBody>
      </p:sp>
    </p:spTree>
    <p:extLst>
      <p:ext uri="{BB962C8B-B14F-4D97-AF65-F5344CB8AC3E}">
        <p14:creationId xmlns:p14="http://schemas.microsoft.com/office/powerpoint/2010/main" val="2955883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7788B34-4190-4916-9048-47720EA5ABF1}"/>
              </a:ext>
            </a:extLst>
          </p:cNvPr>
          <p:cNvSpPr>
            <a:spLocks noGrp="1"/>
          </p:cNvSpPr>
          <p:nvPr>
            <p:ph type="title"/>
          </p:nvPr>
        </p:nvSpPr>
        <p:spPr>
          <a:xfrm>
            <a:off x="550862" y="549275"/>
            <a:ext cx="11097551" cy="1332000"/>
          </a:xfrm>
        </p:spPr>
        <p:txBody>
          <a:bodyPr/>
          <a:lstStyle/>
          <a:p>
            <a:r>
              <a:rPr lang="en-US" dirty="0"/>
              <a:t>Agile Methodology Life Cycle</a:t>
            </a:r>
          </a:p>
        </p:txBody>
      </p:sp>
      <p:sp>
        <p:nvSpPr>
          <p:cNvPr id="8" name="Text Placeholder 7">
            <a:extLst>
              <a:ext uri="{FF2B5EF4-FFF2-40B4-BE49-F238E27FC236}">
                <a16:creationId xmlns:a16="http://schemas.microsoft.com/office/drawing/2014/main" id="{ABA415A0-3B77-43FB-A408-5F1DA4B0AAFA}"/>
              </a:ext>
            </a:extLst>
          </p:cNvPr>
          <p:cNvSpPr>
            <a:spLocks noGrp="1"/>
          </p:cNvSpPr>
          <p:nvPr>
            <p:ph type="body" idx="1"/>
          </p:nvPr>
        </p:nvSpPr>
        <p:spPr>
          <a:xfrm>
            <a:off x="550864" y="1731375"/>
            <a:ext cx="3563936" cy="535354"/>
          </a:xfrm>
        </p:spPr>
        <p:txBody>
          <a:bodyPr/>
          <a:lstStyle/>
          <a:p>
            <a:r>
              <a:rPr lang="en-US" dirty="0"/>
              <a:t>Product Backlog</a:t>
            </a:r>
          </a:p>
        </p:txBody>
      </p:sp>
      <p:sp>
        <p:nvSpPr>
          <p:cNvPr id="9" name="Content Placeholder 8">
            <a:extLst>
              <a:ext uri="{FF2B5EF4-FFF2-40B4-BE49-F238E27FC236}">
                <a16:creationId xmlns:a16="http://schemas.microsoft.com/office/drawing/2014/main" id="{8598ECEC-4413-4244-8F21-0076EC511806}"/>
              </a:ext>
            </a:extLst>
          </p:cNvPr>
          <p:cNvSpPr>
            <a:spLocks noGrp="1"/>
          </p:cNvSpPr>
          <p:nvPr>
            <p:ph sz="half" idx="2"/>
          </p:nvPr>
        </p:nvSpPr>
        <p:spPr>
          <a:xfrm>
            <a:off x="559476" y="2432304"/>
            <a:ext cx="3563936" cy="3515555"/>
          </a:xfrm>
        </p:spPr>
        <p:txBody>
          <a:bodyPr>
            <a:normAutofit/>
          </a:bodyPr>
          <a:lstStyle/>
          <a:p>
            <a:pPr lvl="0"/>
            <a:r>
              <a:rPr lang="en-US" dirty="0"/>
              <a:t>List of product requirements that take the form of a story. </a:t>
            </a:r>
          </a:p>
          <a:p>
            <a:pPr lvl="0"/>
            <a:r>
              <a:rPr lang="en-US" dirty="0"/>
              <a:t>Prioritized in descending order</a:t>
            </a:r>
          </a:p>
          <a:p>
            <a:pPr lvl="0"/>
            <a:r>
              <a:rPr lang="en-US" dirty="0"/>
              <a:t>Each story can be broken down further if needed</a:t>
            </a:r>
          </a:p>
          <a:p>
            <a:pPr lvl="0"/>
            <a:r>
              <a:rPr lang="en-US" dirty="0"/>
              <a:t>Each story is a compartment of the project, and serves its own function for the final product</a:t>
            </a:r>
          </a:p>
          <a:p>
            <a:pPr lvl="0"/>
            <a:endParaRPr lang="en-US" dirty="0"/>
          </a:p>
          <a:p>
            <a:endParaRPr lang="en-US" dirty="0"/>
          </a:p>
        </p:txBody>
      </p:sp>
      <p:sp>
        <p:nvSpPr>
          <p:cNvPr id="12" name="Text Placeholder 11">
            <a:extLst>
              <a:ext uri="{FF2B5EF4-FFF2-40B4-BE49-F238E27FC236}">
                <a16:creationId xmlns:a16="http://schemas.microsoft.com/office/drawing/2014/main" id="{3A63626D-0E6E-4023-ABFC-A744C9862159}"/>
              </a:ext>
            </a:extLst>
          </p:cNvPr>
          <p:cNvSpPr>
            <a:spLocks noGrp="1"/>
          </p:cNvSpPr>
          <p:nvPr>
            <p:ph type="body" sz="quarter" idx="13"/>
          </p:nvPr>
        </p:nvSpPr>
        <p:spPr>
          <a:xfrm>
            <a:off x="4341573" y="1731375"/>
            <a:ext cx="3566160" cy="535354"/>
          </a:xfrm>
        </p:spPr>
        <p:txBody>
          <a:bodyPr/>
          <a:lstStyle/>
          <a:p>
            <a:r>
              <a:rPr lang="en-US" dirty="0"/>
              <a:t>Sprint</a:t>
            </a:r>
          </a:p>
        </p:txBody>
      </p:sp>
      <p:sp>
        <p:nvSpPr>
          <p:cNvPr id="13" name="Content Placeholder 12">
            <a:extLst>
              <a:ext uri="{FF2B5EF4-FFF2-40B4-BE49-F238E27FC236}">
                <a16:creationId xmlns:a16="http://schemas.microsoft.com/office/drawing/2014/main" id="{258E9390-685C-4BAD-BFAD-EC56E81C4745}"/>
              </a:ext>
            </a:extLst>
          </p:cNvPr>
          <p:cNvSpPr>
            <a:spLocks noGrp="1"/>
          </p:cNvSpPr>
          <p:nvPr>
            <p:ph sz="quarter" idx="14"/>
          </p:nvPr>
        </p:nvSpPr>
        <p:spPr>
          <a:xfrm>
            <a:off x="4341573" y="2427370"/>
            <a:ext cx="3508755" cy="3515555"/>
          </a:xfrm>
        </p:spPr>
        <p:txBody>
          <a:bodyPr>
            <a:normAutofit fontScale="92500" lnSpcReduction="10000"/>
          </a:bodyPr>
          <a:lstStyle/>
          <a:p>
            <a:pPr lvl="0"/>
            <a:r>
              <a:rPr lang="en-US" dirty="0"/>
              <a:t>Specific timeframe for teams to complete each story</a:t>
            </a:r>
          </a:p>
          <a:p>
            <a:pPr lvl="0"/>
            <a:r>
              <a:rPr lang="en-US" dirty="0"/>
              <a:t>Multiple teams can work on different sprints/stories of the same product at the same time</a:t>
            </a:r>
          </a:p>
          <a:p>
            <a:pPr lvl="0"/>
            <a:r>
              <a:rPr lang="en-US" dirty="0"/>
              <a:t>Usually each sprint/story can function on its own, without the rest of the project</a:t>
            </a:r>
          </a:p>
          <a:p>
            <a:pPr lvl="0"/>
            <a:r>
              <a:rPr lang="en-US" dirty="0"/>
              <a:t>Once all stories and sprints are complete, the entire project can be compiled together</a:t>
            </a:r>
          </a:p>
        </p:txBody>
      </p:sp>
      <p:sp>
        <p:nvSpPr>
          <p:cNvPr id="10" name="Text Placeholder 9">
            <a:extLst>
              <a:ext uri="{FF2B5EF4-FFF2-40B4-BE49-F238E27FC236}">
                <a16:creationId xmlns:a16="http://schemas.microsoft.com/office/drawing/2014/main" id="{34A9BC34-CFDB-4D7A-8D6C-1CE608D0909F}"/>
              </a:ext>
            </a:extLst>
          </p:cNvPr>
          <p:cNvSpPr>
            <a:spLocks noGrp="1"/>
          </p:cNvSpPr>
          <p:nvPr>
            <p:ph type="body" sz="quarter" idx="3"/>
          </p:nvPr>
        </p:nvSpPr>
        <p:spPr>
          <a:xfrm>
            <a:off x="8139659" y="1731375"/>
            <a:ext cx="3566160" cy="535354"/>
          </a:xfrm>
        </p:spPr>
        <p:txBody>
          <a:bodyPr/>
          <a:lstStyle/>
          <a:p>
            <a:r>
              <a:rPr lang="en-US" dirty="0"/>
              <a:t>Meetings</a:t>
            </a:r>
          </a:p>
        </p:txBody>
      </p:sp>
      <p:sp>
        <p:nvSpPr>
          <p:cNvPr id="11" name="Content Placeholder 10">
            <a:extLst>
              <a:ext uri="{FF2B5EF4-FFF2-40B4-BE49-F238E27FC236}">
                <a16:creationId xmlns:a16="http://schemas.microsoft.com/office/drawing/2014/main" id="{1D014E48-5DD9-49CE-AD5B-0FEF69204F68}"/>
              </a:ext>
            </a:extLst>
          </p:cNvPr>
          <p:cNvSpPr>
            <a:spLocks noGrp="1"/>
          </p:cNvSpPr>
          <p:nvPr>
            <p:ph sz="quarter" idx="4"/>
          </p:nvPr>
        </p:nvSpPr>
        <p:spPr>
          <a:xfrm>
            <a:off x="8139659" y="2427370"/>
            <a:ext cx="3508755" cy="3515555"/>
          </a:xfrm>
        </p:spPr>
        <p:txBody>
          <a:bodyPr>
            <a:normAutofit/>
          </a:bodyPr>
          <a:lstStyle/>
          <a:p>
            <a:pPr lvl="0"/>
            <a:r>
              <a:rPr lang="en-US" dirty="0"/>
              <a:t>Teams hold short, 15-minute meetings each day to review progress and make adjustments to the project if needed</a:t>
            </a:r>
          </a:p>
          <a:p>
            <a:pPr lvl="0"/>
            <a:r>
              <a:rPr lang="en-US" dirty="0"/>
              <a:t>Meetings will also review Product Backlog and ensure timely delivery of final product</a:t>
            </a:r>
          </a:p>
          <a:p>
            <a:pPr lvl="0"/>
            <a:endParaRPr lang="en-US" dirty="0"/>
          </a:p>
        </p:txBody>
      </p:sp>
    </p:spTree>
    <p:extLst>
      <p:ext uri="{BB962C8B-B14F-4D97-AF65-F5344CB8AC3E}">
        <p14:creationId xmlns:p14="http://schemas.microsoft.com/office/powerpoint/2010/main" val="2049593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Benefits of each methodology </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Waterfall</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lstStyle/>
          <a:p>
            <a:r>
              <a:rPr lang="en-US" dirty="0"/>
              <a:t>Sequential design process</a:t>
            </a:r>
          </a:p>
          <a:p>
            <a:r>
              <a:rPr lang="en-US" dirty="0"/>
              <a:t>Separated into distinct phases</a:t>
            </a:r>
          </a:p>
          <a:p>
            <a:r>
              <a:rPr lang="en-US" dirty="0"/>
              <a:t>Software completed as one project</a:t>
            </a:r>
          </a:p>
          <a:p>
            <a:r>
              <a:rPr lang="en-US" dirty="0"/>
              <a:t>Easy to manage</a:t>
            </a:r>
          </a:p>
          <a:p>
            <a:r>
              <a:rPr lang="en-US" dirty="0"/>
              <a:t>Process of the project is very well documented</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Agile</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lstStyle/>
          <a:p>
            <a:r>
              <a:rPr lang="en-US" dirty="0"/>
              <a:t>Client focused, client is involved in each stage</a:t>
            </a:r>
          </a:p>
          <a:p>
            <a:r>
              <a:rPr lang="en-US" dirty="0"/>
              <a:t>Quality is maintained at each stage</a:t>
            </a:r>
          </a:p>
          <a:p>
            <a:r>
              <a:rPr lang="en-US" dirty="0"/>
              <a:t>Flexible, easy to adapt to change in project requirements</a:t>
            </a:r>
          </a:p>
          <a:p>
            <a:r>
              <a:rPr lang="en-US" dirty="0"/>
              <a:t>Testing is done throughout the process</a:t>
            </a:r>
          </a:p>
          <a:p>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7</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2" name="Picture 1">
            <a:extLst>
              <a:ext uri="{FF2B5EF4-FFF2-40B4-BE49-F238E27FC236}">
                <a16:creationId xmlns:a16="http://schemas.microsoft.com/office/drawing/2014/main" id="{BB01F48D-6954-7FF4-FDCD-7F7A9334A975}"/>
              </a:ext>
            </a:extLst>
          </p:cNvPr>
          <p:cNvPicPr>
            <a:picLocks noChangeAspect="1"/>
          </p:cNvPicPr>
          <p:nvPr/>
        </p:nvPicPr>
        <p:blipFill>
          <a:blip r:embed="rId3"/>
          <a:stretch>
            <a:fillRect/>
          </a:stretch>
        </p:blipFill>
        <p:spPr>
          <a:xfrm>
            <a:off x="8773740" y="143601"/>
            <a:ext cx="2123128" cy="2123128"/>
          </a:xfrm>
          <a:prstGeom prst="rect">
            <a:avLst/>
          </a:prstGeom>
        </p:spPr>
      </p:pic>
    </p:spTree>
    <p:extLst>
      <p:ext uri="{BB962C8B-B14F-4D97-AF65-F5344CB8AC3E}">
        <p14:creationId xmlns:p14="http://schemas.microsoft.com/office/powerpoint/2010/main" val="1809768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Limitations</a:t>
            </a:r>
            <a:br>
              <a:rPr lang="en-US" dirty="0"/>
            </a:br>
            <a:r>
              <a:rPr lang="en-US" dirty="0"/>
              <a:t> of each methodology </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Waterfall</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lstStyle/>
          <a:p>
            <a:r>
              <a:rPr lang="en-US" dirty="0"/>
              <a:t>Requires clear, unchanging requirements</a:t>
            </a:r>
          </a:p>
          <a:p>
            <a:r>
              <a:rPr lang="en-US" dirty="0"/>
              <a:t>Rigid structure</a:t>
            </a:r>
          </a:p>
          <a:p>
            <a:r>
              <a:rPr lang="en-US" dirty="0"/>
              <a:t>Each phase must be complete before moving onto the next</a:t>
            </a:r>
          </a:p>
          <a:p>
            <a:r>
              <a:rPr lang="en-US" dirty="0"/>
              <a:t>Testing does not start until entire project comes together</a:t>
            </a:r>
          </a:p>
          <a:p>
            <a:r>
              <a:rPr lang="en-US" dirty="0"/>
              <a:t>Not ideal for larger projects</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Agile</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lstStyle/>
          <a:p>
            <a:r>
              <a:rPr lang="en-US" dirty="0"/>
              <a:t>Requires expert leadership for decision making at each step</a:t>
            </a:r>
          </a:p>
          <a:p>
            <a:r>
              <a:rPr lang="en-US" dirty="0"/>
              <a:t>Project can get off track much easier without constant attention from project manager</a:t>
            </a:r>
          </a:p>
          <a:p>
            <a:r>
              <a:rPr lang="en-US" dirty="0"/>
              <a:t>Not ideal for smaller projects</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2" name="Picture 1">
            <a:extLst>
              <a:ext uri="{FF2B5EF4-FFF2-40B4-BE49-F238E27FC236}">
                <a16:creationId xmlns:a16="http://schemas.microsoft.com/office/drawing/2014/main" id="{BB01F48D-6954-7FF4-FDCD-7F7A9334A975}"/>
              </a:ext>
            </a:extLst>
          </p:cNvPr>
          <p:cNvPicPr>
            <a:picLocks noChangeAspect="1"/>
          </p:cNvPicPr>
          <p:nvPr/>
        </p:nvPicPr>
        <p:blipFill>
          <a:blip r:embed="rId3"/>
          <a:stretch>
            <a:fillRect/>
          </a:stretch>
        </p:blipFill>
        <p:spPr>
          <a:xfrm>
            <a:off x="8773740" y="143601"/>
            <a:ext cx="2123128" cy="2123128"/>
          </a:xfrm>
          <a:prstGeom prst="rect">
            <a:avLst/>
          </a:prstGeom>
        </p:spPr>
      </p:pic>
    </p:spTree>
    <p:extLst>
      <p:ext uri="{BB962C8B-B14F-4D97-AF65-F5344CB8AC3E}">
        <p14:creationId xmlns:p14="http://schemas.microsoft.com/office/powerpoint/2010/main" val="3281961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3" y="549275"/>
            <a:ext cx="5349605" cy="1997855"/>
          </a:xfrm>
        </p:spPr>
        <p:txBody>
          <a:bodyPr/>
          <a:lstStyle/>
          <a:p>
            <a:r>
              <a:rPr lang="en-US" dirty="0"/>
              <a:t>Things to Consider when choosing a method:</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900367" cy="3415519"/>
          </a:xfrm>
        </p:spPr>
        <p:txBody>
          <a:bodyPr/>
          <a:lstStyle/>
          <a:p>
            <a:pPr marL="342900" indent="-342900">
              <a:buFont typeface="Arial" panose="020B0604020202020204" pitchFamily="34" charset="0"/>
              <a:buChar char="•"/>
            </a:pPr>
            <a:r>
              <a:rPr lang="en-US" dirty="0"/>
              <a:t>Does the project require flexibility?</a:t>
            </a:r>
          </a:p>
          <a:p>
            <a:pPr marL="342900" indent="-342900">
              <a:buFont typeface="Arial" panose="020B0604020202020204" pitchFamily="34" charset="0"/>
              <a:buChar char="•"/>
            </a:pPr>
            <a:r>
              <a:rPr lang="en-US" dirty="0"/>
              <a:t>How big is the project?</a:t>
            </a:r>
          </a:p>
          <a:p>
            <a:pPr marL="342900" indent="-342900">
              <a:buFont typeface="Arial" panose="020B0604020202020204" pitchFamily="34" charset="0"/>
              <a:buChar char="•"/>
            </a:pPr>
            <a:r>
              <a:rPr lang="en-US" dirty="0"/>
              <a:t>Can/Will requirements change during the project</a:t>
            </a:r>
          </a:p>
          <a:p>
            <a:pPr marL="342900" indent="-342900">
              <a:buFont typeface="Arial" panose="020B0604020202020204" pitchFamily="34" charset="0"/>
              <a:buChar char="•"/>
            </a:pPr>
            <a:endParaRPr lang="en-US" dirty="0"/>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84394" y="3162196"/>
            <a:ext cx="3078212" cy="3078212"/>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9091612" y="416314"/>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4946402" y="1548202"/>
            <a:ext cx="3492434" cy="3492434"/>
          </a:xfrm>
        </p:spPr>
      </p:pic>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Tree>
    <p:extLst>
      <p:ext uri="{BB962C8B-B14F-4D97-AF65-F5344CB8AC3E}">
        <p14:creationId xmlns:p14="http://schemas.microsoft.com/office/powerpoint/2010/main" val="3594711055"/>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2.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{7F025C3E-5F00-47BB-884B-C45791718371}tf33713516_win32</Template>
  <TotalTime>76</TotalTime>
  <Words>593</Words>
  <Application>Microsoft Office PowerPoint</Application>
  <PresentationFormat>Widescreen</PresentationFormat>
  <Paragraphs>93</Paragraphs>
  <Slides>11</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Gill Sans MT</vt:lpstr>
      <vt:lpstr>Symbol</vt:lpstr>
      <vt:lpstr>Walbaum Display</vt:lpstr>
      <vt:lpstr>3DFloatVTI</vt:lpstr>
      <vt:lpstr>Agile v. Waterfall Software Development</vt:lpstr>
      <vt:lpstr>Agenda</vt:lpstr>
      <vt:lpstr>What is the Waterfall methodology?</vt:lpstr>
      <vt:lpstr>Waterfall Method of the Software Development Life Cycle</vt:lpstr>
      <vt:lpstr>What is the Agile methodology?</vt:lpstr>
      <vt:lpstr>Agile Methodology Life Cycle</vt:lpstr>
      <vt:lpstr>Benefits of each methodology </vt:lpstr>
      <vt:lpstr>Limitations  of each methodology </vt:lpstr>
      <vt:lpstr>Things to Consider when choosing a method:</vt:lpstr>
      <vt:lpstr>Customers don’t measure you on how hard you tried, they measure you on what you delivered.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 v. Waterfall Software Development</dc:title>
  <dc:creator>mark witt</dc:creator>
  <cp:lastModifiedBy>mark witt</cp:lastModifiedBy>
  <cp:revision>1</cp:revision>
  <dcterms:created xsi:type="dcterms:W3CDTF">2022-08-08T17:00:36Z</dcterms:created>
  <dcterms:modified xsi:type="dcterms:W3CDTF">2022-08-11T14:33:12Z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